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297D53"/>
    <a:srgbClr val="009900"/>
    <a:srgbClr val="AC0000"/>
    <a:srgbClr val="A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7" d="100"/>
          <a:sy n="87" d="100"/>
        </p:scale>
        <p:origin x="7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userId="e762216e9e8f0029" providerId="LiveId" clId="{CA82553C-835D-4C2D-89FC-099514891C57}"/>
    <pc:docChg chg="undo redo custSel addSld delSld modSld modMainMaster">
      <pc:chgData name="Steve" userId="e762216e9e8f0029" providerId="LiveId" clId="{CA82553C-835D-4C2D-89FC-099514891C57}" dt="2021-08-10T08:00:56.862" v="1842" actId="20577"/>
      <pc:docMkLst>
        <pc:docMk/>
      </pc:docMkLst>
      <pc:sldChg chg="addSp delSp modSp mod setBg addAnim setClrOvrMap">
        <pc:chgData name="Steve" userId="e762216e9e8f0029" providerId="LiveId" clId="{CA82553C-835D-4C2D-89FC-099514891C57}" dt="2021-08-08T07:38:25.751" v="511" actId="207"/>
        <pc:sldMkLst>
          <pc:docMk/>
          <pc:sldMk cId="466032775" sldId="256"/>
        </pc:sldMkLst>
        <pc:spChg chg="mod ord">
          <ac:chgData name="Steve" userId="e762216e9e8f0029" providerId="LiveId" clId="{CA82553C-835D-4C2D-89FC-099514891C57}" dt="2021-08-08T07:38:25.751" v="511" actId="207"/>
          <ac:spMkLst>
            <pc:docMk/>
            <pc:sldMk cId="466032775" sldId="256"/>
            <ac:spMk id="2" creationId="{68DE95ED-A9D6-4163-BB63-1556209B8E07}"/>
          </ac:spMkLst>
        </pc:spChg>
        <pc:spChg chg="del">
          <ac:chgData name="Steve" userId="e762216e9e8f0029" providerId="LiveId" clId="{CA82553C-835D-4C2D-89FC-099514891C57}" dt="2021-08-08T06:30:40.656" v="1" actId="478"/>
          <ac:spMkLst>
            <pc:docMk/>
            <pc:sldMk cId="466032775" sldId="256"/>
            <ac:spMk id="3" creationId="{8E42C3E4-07EA-4385-AFCB-21951929528F}"/>
          </ac:spMkLst>
        </pc:spChg>
        <pc:spChg chg="add del">
          <ac:chgData name="Steve" userId="e762216e9e8f0029" providerId="LiveId" clId="{CA82553C-835D-4C2D-89FC-099514891C57}" dt="2021-08-08T06:54:55.421" v="150" actId="26606"/>
          <ac:spMkLst>
            <pc:docMk/>
            <pc:sldMk cId="466032775" sldId="256"/>
            <ac:spMk id="9" creationId="{E49CC64F-7275-4E33-961B-0C5CDC439875}"/>
          </ac:spMkLst>
        </pc:spChg>
        <pc:spChg chg="add del">
          <ac:chgData name="Steve" userId="e762216e9e8f0029" providerId="LiveId" clId="{CA82553C-835D-4C2D-89FC-099514891C57}" dt="2021-08-08T06:55:42.032" v="158" actId="26606"/>
          <ac:spMkLst>
            <pc:docMk/>
            <pc:sldMk cId="466032775" sldId="256"/>
            <ac:spMk id="11" creationId="{87CC2527-562A-4F69-B487-4371E5B243E7}"/>
          </ac:spMkLst>
        </pc:spChg>
        <pc:spChg chg="add del">
          <ac:chgData name="Steve" userId="e762216e9e8f0029" providerId="LiveId" clId="{CA82553C-835D-4C2D-89FC-099514891C57}" dt="2021-08-08T06:52:21.218" v="121" actId="26606"/>
          <ac:spMkLst>
            <pc:docMk/>
            <pc:sldMk cId="466032775" sldId="256"/>
            <ac:spMk id="14" creationId="{9203DE33-2CD4-4CA8-9AF3-37C3B65133B0}"/>
          </ac:spMkLst>
        </pc:spChg>
        <pc:spChg chg="add del">
          <ac:chgData name="Steve" userId="e762216e9e8f0029" providerId="LiveId" clId="{CA82553C-835D-4C2D-89FC-099514891C57}" dt="2021-08-08T06:52:21.218" v="121" actId="26606"/>
          <ac:spMkLst>
            <pc:docMk/>
            <pc:sldMk cId="466032775" sldId="256"/>
            <ac:spMk id="16" creationId="{0AF57B88-1D4C-41FA-A761-EC1DD10C35CB}"/>
          </ac:spMkLst>
        </pc:spChg>
        <pc:spChg chg="add del">
          <ac:chgData name="Steve" userId="e762216e9e8f0029" providerId="LiveId" clId="{CA82553C-835D-4C2D-89FC-099514891C57}" dt="2021-08-08T06:55:36.907" v="155" actId="26606"/>
          <ac:spMkLst>
            <pc:docMk/>
            <pc:sldMk cId="466032775" sldId="256"/>
            <ac:spMk id="17" creationId="{E49CC64F-7275-4E33-961B-0C5CDC439875}"/>
          </ac:spMkLst>
        </pc:spChg>
        <pc:spChg chg="add del">
          <ac:chgData name="Steve" userId="e762216e9e8f0029" providerId="LiveId" clId="{CA82553C-835D-4C2D-89FC-099514891C57}" dt="2021-08-08T06:52:21.218" v="121" actId="26606"/>
          <ac:spMkLst>
            <pc:docMk/>
            <pc:sldMk cId="466032775" sldId="256"/>
            <ac:spMk id="18" creationId="{D2548F45-5164-4ABB-8212-7F293FDED8D4}"/>
          </ac:spMkLst>
        </pc:spChg>
        <pc:spChg chg="add del">
          <ac:chgData name="Steve" userId="e762216e9e8f0029" providerId="LiveId" clId="{CA82553C-835D-4C2D-89FC-099514891C57}" dt="2021-08-08T06:52:21.218" v="121" actId="26606"/>
          <ac:spMkLst>
            <pc:docMk/>
            <pc:sldMk cId="466032775" sldId="256"/>
            <ac:spMk id="20" creationId="{5E81CCFB-7BEF-4186-86FB-D09450B4D02D}"/>
          </ac:spMkLst>
        </pc:spChg>
        <pc:spChg chg="add del">
          <ac:chgData name="Steve" userId="e762216e9e8f0029" providerId="LiveId" clId="{CA82553C-835D-4C2D-89FC-099514891C57}" dt="2021-08-08T06:55:42.017" v="157" actId="26606"/>
          <ac:spMkLst>
            <pc:docMk/>
            <pc:sldMk cId="466032775" sldId="256"/>
            <ac:spMk id="21" creationId="{87CC2527-562A-4F69-B487-4371E5B243E7}"/>
          </ac:spMkLst>
        </pc:spChg>
        <pc:spChg chg="add del">
          <ac:chgData name="Steve" userId="e762216e9e8f0029" providerId="LiveId" clId="{CA82553C-835D-4C2D-89FC-099514891C57}" dt="2021-08-08T06:56:15.715" v="166" actId="26606"/>
          <ac:spMkLst>
            <pc:docMk/>
            <pc:sldMk cId="466032775" sldId="256"/>
            <ac:spMk id="23" creationId="{9B7AD9F6-8CE7-4299-8FC6-328F4DCD3FF9}"/>
          </ac:spMkLst>
        </pc:spChg>
        <pc:spChg chg="add del">
          <ac:chgData name="Steve" userId="e762216e9e8f0029" providerId="LiveId" clId="{CA82553C-835D-4C2D-89FC-099514891C57}" dt="2021-08-08T06:56:15.715" v="166" actId="26606"/>
          <ac:spMkLst>
            <pc:docMk/>
            <pc:sldMk cId="466032775" sldId="256"/>
            <ac:spMk id="24" creationId="{F49775AF-8896-43EE-92C6-83497D6DC56F}"/>
          </ac:spMkLst>
        </pc:spChg>
        <pc:spChg chg="add del">
          <ac:chgData name="Steve" userId="e762216e9e8f0029" providerId="LiveId" clId="{CA82553C-835D-4C2D-89FC-099514891C57}" dt="2021-08-08T06:56:15.715" v="165" actId="26606"/>
          <ac:spMkLst>
            <pc:docMk/>
            <pc:sldMk cId="466032775" sldId="256"/>
            <ac:spMk id="29" creationId="{ECC07320-C2CA-4E29-8481-9D9E143C7788}"/>
          </ac:spMkLst>
        </pc:spChg>
        <pc:spChg chg="add del">
          <ac:chgData name="Steve" userId="e762216e9e8f0029" providerId="LiveId" clId="{CA82553C-835D-4C2D-89FC-099514891C57}" dt="2021-08-08T06:56:15.715" v="165" actId="26606"/>
          <ac:spMkLst>
            <pc:docMk/>
            <pc:sldMk cId="466032775" sldId="256"/>
            <ac:spMk id="31" creationId="{178FB36B-5BFE-42CA-BC60-1115E0D95EEC}"/>
          </ac:spMkLst>
        </pc:spChg>
        <pc:spChg chg="add del">
          <ac:chgData name="Steve" userId="e762216e9e8f0029" providerId="LiveId" clId="{CA82553C-835D-4C2D-89FC-099514891C57}" dt="2021-08-08T06:58:29.748" v="185" actId="26606"/>
          <ac:spMkLst>
            <pc:docMk/>
            <pc:sldMk cId="466032775" sldId="256"/>
            <ac:spMk id="33" creationId="{AF2F604E-43BE-4DC3-B983-E071523364F8}"/>
          </ac:spMkLst>
        </pc:spChg>
        <pc:spChg chg="add del">
          <ac:chgData name="Steve" userId="e762216e9e8f0029" providerId="LiveId" clId="{CA82553C-835D-4C2D-89FC-099514891C57}" dt="2021-08-08T06:58:29.748" v="185" actId="26606"/>
          <ac:spMkLst>
            <pc:docMk/>
            <pc:sldMk cId="466032775" sldId="256"/>
            <ac:spMk id="34" creationId="{E91DC736-0EF8-4F87-9146-EBF1D2EE4D3D}"/>
          </ac:spMkLst>
        </pc:spChg>
        <pc:spChg chg="add del">
          <ac:chgData name="Steve" userId="e762216e9e8f0029" providerId="LiveId" clId="{CA82553C-835D-4C2D-89FC-099514891C57}" dt="2021-08-08T06:58:29.748" v="185" actId="26606"/>
          <ac:spMkLst>
            <pc:docMk/>
            <pc:sldMk cId="466032775" sldId="256"/>
            <ac:spMk id="35" creationId="{08C9B587-E65E-4B52-B37C-ABEBB6E87928}"/>
          </ac:spMkLst>
        </pc:spChg>
        <pc:spChg chg="add del">
          <ac:chgData name="Steve" userId="e762216e9e8f0029" providerId="LiveId" clId="{CA82553C-835D-4C2D-89FC-099514891C57}" dt="2021-08-08T06:58:29.748" v="185" actId="26606"/>
          <ac:spMkLst>
            <pc:docMk/>
            <pc:sldMk cId="466032775" sldId="256"/>
            <ac:spMk id="36" creationId="{097CD68E-23E3-4007-8847-CD0944C4F7BE}"/>
          </ac:spMkLst>
        </pc:spChg>
        <pc:spChg chg="add del">
          <ac:chgData name="Steve" userId="e762216e9e8f0029" providerId="LiveId" clId="{CA82553C-835D-4C2D-89FC-099514891C57}" dt="2021-08-08T06:57:35.213" v="174" actId="26606"/>
          <ac:spMkLst>
            <pc:docMk/>
            <pc:sldMk cId="466032775" sldId="256"/>
            <ac:spMk id="38" creationId="{5A59F003-E00A-43F9-91DC-CC54E3B87466}"/>
          </ac:spMkLst>
        </pc:spChg>
        <pc:spChg chg="add del">
          <ac:chgData name="Steve" userId="e762216e9e8f0029" providerId="LiveId" clId="{CA82553C-835D-4C2D-89FC-099514891C57}" dt="2021-08-08T06:57:35.213" v="174" actId="26606"/>
          <ac:spMkLst>
            <pc:docMk/>
            <pc:sldMk cId="466032775" sldId="256"/>
            <ac:spMk id="39" creationId="{D74A4382-E3AD-430A-9A1F-DFA3E0E77A7D}"/>
          </ac:spMkLst>
        </pc:spChg>
        <pc:spChg chg="add del">
          <ac:chgData name="Steve" userId="e762216e9e8f0029" providerId="LiveId" clId="{CA82553C-835D-4C2D-89FC-099514891C57}" dt="2021-08-08T06:57:35.213" v="174" actId="26606"/>
          <ac:spMkLst>
            <pc:docMk/>
            <pc:sldMk cId="466032775" sldId="256"/>
            <ac:spMk id="40" creationId="{79F40191-0F44-4FD1-82CC-ACB507C14BE6}"/>
          </ac:spMkLst>
        </pc:spChg>
        <pc:spChg chg="add del">
          <ac:chgData name="Steve" userId="e762216e9e8f0029" providerId="LiveId" clId="{CA82553C-835D-4C2D-89FC-099514891C57}" dt="2021-08-08T06:57:10.968" v="172" actId="26606"/>
          <ac:spMkLst>
            <pc:docMk/>
            <pc:sldMk cId="466032775" sldId="256"/>
            <ac:spMk id="41" creationId="{0E2F58BF-12E5-4B5A-AD25-4DAAA2742A7B}"/>
          </ac:spMkLst>
        </pc:spChg>
        <pc:spChg chg="add del">
          <ac:chgData name="Steve" userId="e762216e9e8f0029" providerId="LiveId" clId="{CA82553C-835D-4C2D-89FC-099514891C57}" dt="2021-08-08T06:58:05.089" v="176" actId="26606"/>
          <ac:spMkLst>
            <pc:docMk/>
            <pc:sldMk cId="466032775" sldId="256"/>
            <ac:spMk id="42" creationId="{5A59F003-E00A-43F9-91DC-CC54E3B87466}"/>
          </ac:spMkLst>
        </pc:spChg>
        <pc:spChg chg="add del">
          <ac:chgData name="Steve" userId="e762216e9e8f0029" providerId="LiveId" clId="{CA82553C-835D-4C2D-89FC-099514891C57}" dt="2021-08-08T06:57:10.968" v="172" actId="26606"/>
          <ac:spMkLst>
            <pc:docMk/>
            <pc:sldMk cId="466032775" sldId="256"/>
            <ac:spMk id="43" creationId="{AF2F604E-43BE-4DC3-B983-E071523364F8}"/>
          </ac:spMkLst>
        </pc:spChg>
        <pc:spChg chg="add del">
          <ac:chgData name="Steve" userId="e762216e9e8f0029" providerId="LiveId" clId="{CA82553C-835D-4C2D-89FC-099514891C57}" dt="2021-08-08T06:58:05.089" v="176" actId="26606"/>
          <ac:spMkLst>
            <pc:docMk/>
            <pc:sldMk cId="466032775" sldId="256"/>
            <ac:spMk id="44" creationId="{D74A4382-E3AD-430A-9A1F-DFA3E0E77A7D}"/>
          </ac:spMkLst>
        </pc:spChg>
        <pc:spChg chg="add del">
          <ac:chgData name="Steve" userId="e762216e9e8f0029" providerId="LiveId" clId="{CA82553C-835D-4C2D-89FC-099514891C57}" dt="2021-08-08T06:57:10.968" v="172" actId="26606"/>
          <ac:spMkLst>
            <pc:docMk/>
            <pc:sldMk cId="466032775" sldId="256"/>
            <ac:spMk id="45" creationId="{08C9B587-E65E-4B52-B37C-ABEBB6E87928}"/>
          </ac:spMkLst>
        </pc:spChg>
        <pc:spChg chg="add del">
          <ac:chgData name="Steve" userId="e762216e9e8f0029" providerId="LiveId" clId="{CA82553C-835D-4C2D-89FC-099514891C57}" dt="2021-08-08T06:58:05.089" v="176" actId="26606"/>
          <ac:spMkLst>
            <pc:docMk/>
            <pc:sldMk cId="466032775" sldId="256"/>
            <ac:spMk id="46" creationId="{79F40191-0F44-4FD1-82CC-ACB507C14BE6}"/>
          </ac:spMkLst>
        </pc:spChg>
        <pc:spChg chg="add del">
          <ac:chgData name="Steve" userId="e762216e9e8f0029" providerId="LiveId" clId="{CA82553C-835D-4C2D-89FC-099514891C57}" dt="2021-08-08T06:58:13.775" v="180" actId="26606"/>
          <ac:spMkLst>
            <pc:docMk/>
            <pc:sldMk cId="466032775" sldId="256"/>
            <ac:spMk id="47" creationId="{7DB3C429-F8DA-49B9-AF84-21996FCF78B5}"/>
          </ac:spMkLst>
        </pc:spChg>
        <pc:spChg chg="add del">
          <ac:chgData name="Steve" userId="e762216e9e8f0029" providerId="LiveId" clId="{CA82553C-835D-4C2D-89FC-099514891C57}" dt="2021-08-08T06:58:09.213" v="178" actId="26606"/>
          <ac:spMkLst>
            <pc:docMk/>
            <pc:sldMk cId="466032775" sldId="256"/>
            <ac:spMk id="48" creationId="{6B3BAD04-E614-4C16-8360-019FCF0045AC}"/>
          </ac:spMkLst>
        </pc:spChg>
        <pc:spChg chg="add del">
          <ac:chgData name="Steve" userId="e762216e9e8f0029" providerId="LiveId" clId="{CA82553C-835D-4C2D-89FC-099514891C57}" dt="2021-08-08T06:58:13.775" v="180" actId="26606"/>
          <ac:spMkLst>
            <pc:docMk/>
            <pc:sldMk cId="466032775" sldId="256"/>
            <ac:spMk id="50" creationId="{8D0D6D3E-D7F9-4591-9CA9-DDF4DB1F73DA}"/>
          </ac:spMkLst>
        </pc:spChg>
        <pc:spChg chg="add del">
          <ac:chgData name="Steve" userId="e762216e9e8f0029" providerId="LiveId" clId="{CA82553C-835D-4C2D-89FC-099514891C57}" dt="2021-08-08T06:58:13.775" v="180" actId="26606"/>
          <ac:spMkLst>
            <pc:docMk/>
            <pc:sldMk cId="466032775" sldId="256"/>
            <ac:spMk id="51" creationId="{C4C9F2B0-1044-46EB-8AEB-C3BFFDE6C2CC}"/>
          </ac:spMkLst>
        </pc:spChg>
        <pc:spChg chg="add del">
          <ac:chgData name="Steve" userId="e762216e9e8f0029" providerId="LiveId" clId="{CA82553C-835D-4C2D-89FC-099514891C57}" dt="2021-08-08T06:58:13.775" v="180" actId="26606"/>
          <ac:spMkLst>
            <pc:docMk/>
            <pc:sldMk cId="466032775" sldId="256"/>
            <ac:spMk id="52" creationId="{D28B54C3-B57B-472A-B96E-1FCB67093DC2}"/>
          </ac:spMkLst>
        </pc:spChg>
        <pc:spChg chg="add del">
          <ac:chgData name="Steve" userId="e762216e9e8f0029" providerId="LiveId" clId="{CA82553C-835D-4C2D-89FC-099514891C57}" dt="2021-08-08T06:58:20.603" v="182" actId="26606"/>
          <ac:spMkLst>
            <pc:docMk/>
            <pc:sldMk cId="466032775" sldId="256"/>
            <ac:spMk id="54" creationId="{4D4677D2-D5AC-4CF9-9EED-2B89D0A1C212}"/>
          </ac:spMkLst>
        </pc:spChg>
        <pc:spChg chg="add del">
          <ac:chgData name="Steve" userId="e762216e9e8f0029" providerId="LiveId" clId="{CA82553C-835D-4C2D-89FC-099514891C57}" dt="2021-08-08T06:58:20.603" v="182" actId="26606"/>
          <ac:spMkLst>
            <pc:docMk/>
            <pc:sldMk cId="466032775" sldId="256"/>
            <ac:spMk id="55" creationId="{C6D54F7E-825A-4BBA-815F-35CCA8B97786}"/>
          </ac:spMkLst>
        </pc:spChg>
        <pc:spChg chg="add del">
          <ac:chgData name="Steve" userId="e762216e9e8f0029" providerId="LiveId" clId="{CA82553C-835D-4C2D-89FC-099514891C57}" dt="2021-08-08T06:58:29.748" v="184" actId="26606"/>
          <ac:spMkLst>
            <pc:docMk/>
            <pc:sldMk cId="466032775" sldId="256"/>
            <ac:spMk id="57" creationId="{C475749F-F487-4EFB-ABC7-C1359590EB76}"/>
          </ac:spMkLst>
        </pc:spChg>
        <pc:spChg chg="add del">
          <ac:chgData name="Steve" userId="e762216e9e8f0029" providerId="LiveId" clId="{CA82553C-835D-4C2D-89FC-099514891C57}" dt="2021-08-08T06:58:46.551" v="187" actId="26606"/>
          <ac:spMkLst>
            <pc:docMk/>
            <pc:sldMk cId="466032775" sldId="256"/>
            <ac:spMk id="59" creationId="{ECC07320-C2CA-4E29-8481-9D9E143C7788}"/>
          </ac:spMkLst>
        </pc:spChg>
        <pc:spChg chg="add del">
          <ac:chgData name="Steve" userId="e762216e9e8f0029" providerId="LiveId" clId="{CA82553C-835D-4C2D-89FC-099514891C57}" dt="2021-08-08T06:58:46.551" v="187" actId="26606"/>
          <ac:spMkLst>
            <pc:docMk/>
            <pc:sldMk cId="466032775" sldId="256"/>
            <ac:spMk id="60" creationId="{178FB36B-5BFE-42CA-BC60-1115E0D95EEC}"/>
          </ac:spMkLst>
        </pc:spChg>
        <pc:spChg chg="add del">
          <ac:chgData name="Steve" userId="e762216e9e8f0029" providerId="LiveId" clId="{CA82553C-835D-4C2D-89FC-099514891C57}" dt="2021-08-08T06:59:06.893" v="190" actId="26606"/>
          <ac:spMkLst>
            <pc:docMk/>
            <pc:sldMk cId="466032775" sldId="256"/>
            <ac:spMk id="65" creationId="{C1DD1A8A-57D5-4A81-AD04-532B043C5611}"/>
          </ac:spMkLst>
        </pc:spChg>
        <pc:spChg chg="add del">
          <ac:chgData name="Steve" userId="e762216e9e8f0029" providerId="LiveId" clId="{CA82553C-835D-4C2D-89FC-099514891C57}" dt="2021-08-08T06:59:06.893" v="190" actId="26606"/>
          <ac:spMkLst>
            <pc:docMk/>
            <pc:sldMk cId="466032775" sldId="256"/>
            <ac:spMk id="67" creationId="{007891EC-4501-44ED-A8C8-B11B6DB767AB}"/>
          </ac:spMkLst>
        </pc:spChg>
        <pc:spChg chg="add del">
          <ac:chgData name="Steve" userId="e762216e9e8f0029" providerId="LiveId" clId="{CA82553C-835D-4C2D-89FC-099514891C57}" dt="2021-08-08T06:59:06.877" v="189" actId="26606"/>
          <ac:spMkLst>
            <pc:docMk/>
            <pc:sldMk cId="466032775" sldId="256"/>
            <ac:spMk id="72" creationId="{55666830-9A19-4E01-8505-D6C7F9AC5665}"/>
          </ac:spMkLst>
        </pc:spChg>
        <pc:spChg chg="add del">
          <ac:chgData name="Steve" userId="e762216e9e8f0029" providerId="LiveId" clId="{CA82553C-835D-4C2D-89FC-099514891C57}" dt="2021-08-08T06:59:06.877" v="189" actId="26606"/>
          <ac:spMkLst>
            <pc:docMk/>
            <pc:sldMk cId="466032775" sldId="256"/>
            <ac:spMk id="74" creationId="{AE9FC877-7FB6-4D22-9988-35420644E202}"/>
          </ac:spMkLst>
        </pc:spChg>
        <pc:spChg chg="add del">
          <ac:chgData name="Steve" userId="e762216e9e8f0029" providerId="LiveId" clId="{CA82553C-835D-4C2D-89FC-099514891C57}" dt="2021-08-08T06:59:06.877" v="189" actId="26606"/>
          <ac:spMkLst>
            <pc:docMk/>
            <pc:sldMk cId="466032775" sldId="256"/>
            <ac:spMk id="76" creationId="{E41809D1-F12E-46BB-B804-5F209D325E8B}"/>
          </ac:spMkLst>
        </pc:spChg>
        <pc:spChg chg="add del">
          <ac:chgData name="Steve" userId="e762216e9e8f0029" providerId="LiveId" clId="{CA82553C-835D-4C2D-89FC-099514891C57}" dt="2021-08-08T07:11:19.539" v="277" actId="26606"/>
          <ac:spMkLst>
            <pc:docMk/>
            <pc:sldMk cId="466032775" sldId="256"/>
            <ac:spMk id="77" creationId="{87CC2527-562A-4F69-B487-4371E5B243E7}"/>
          </ac:spMkLst>
        </pc:spChg>
        <pc:spChg chg="add del">
          <ac:chgData name="Steve" userId="e762216e9e8f0029" providerId="LiveId" clId="{CA82553C-835D-4C2D-89FC-099514891C57}" dt="2021-08-08T06:59:06.877" v="189" actId="26606"/>
          <ac:spMkLst>
            <pc:docMk/>
            <pc:sldMk cId="466032775" sldId="256"/>
            <ac:spMk id="78" creationId="{AF2F604E-43BE-4DC3-B983-E071523364F8}"/>
          </ac:spMkLst>
        </pc:spChg>
        <pc:spChg chg="add del">
          <ac:chgData name="Steve" userId="e762216e9e8f0029" providerId="LiveId" clId="{CA82553C-835D-4C2D-89FC-099514891C57}" dt="2021-08-08T06:59:06.877" v="189" actId="26606"/>
          <ac:spMkLst>
            <pc:docMk/>
            <pc:sldMk cId="466032775" sldId="256"/>
            <ac:spMk id="80" creationId="{08C9B587-E65E-4B52-B37C-ABEBB6E87928}"/>
          </ac:spMkLst>
        </pc:spChg>
        <pc:spChg chg="add del">
          <ac:chgData name="Steve" userId="e762216e9e8f0029" providerId="LiveId" clId="{CA82553C-835D-4C2D-89FC-099514891C57}" dt="2021-08-08T06:59:48.894" v="199" actId="26606"/>
          <ac:spMkLst>
            <pc:docMk/>
            <pc:sldMk cId="466032775" sldId="256"/>
            <ac:spMk id="82" creationId="{06DA9DF9-31F7-4056-B42E-878CC92417B8}"/>
          </ac:spMkLst>
        </pc:spChg>
        <pc:spChg chg="add del">
          <ac:chgData name="Steve" userId="e762216e9e8f0029" providerId="LiveId" clId="{CA82553C-835D-4C2D-89FC-099514891C57}" dt="2021-08-08T07:09:22.470" v="252" actId="26606"/>
          <ac:spMkLst>
            <pc:docMk/>
            <pc:sldMk cId="466032775" sldId="256"/>
            <ac:spMk id="84" creationId="{E91DC736-0EF8-4F87-9146-EBF1D2EE4D3D}"/>
          </ac:spMkLst>
        </pc:spChg>
        <pc:spChg chg="add del">
          <ac:chgData name="Steve" userId="e762216e9e8f0029" providerId="LiveId" clId="{CA82553C-835D-4C2D-89FC-099514891C57}" dt="2021-08-08T07:09:22.470" v="252" actId="26606"/>
          <ac:spMkLst>
            <pc:docMk/>
            <pc:sldMk cId="466032775" sldId="256"/>
            <ac:spMk id="85" creationId="{097CD68E-23E3-4007-8847-CD0944C4F7BE}"/>
          </ac:spMkLst>
        </pc:spChg>
        <pc:spChg chg="add del">
          <ac:chgData name="Steve" userId="e762216e9e8f0029" providerId="LiveId" clId="{CA82553C-835D-4C2D-89FC-099514891C57}" dt="2021-08-08T06:59:42.615" v="198" actId="26606"/>
          <ac:spMkLst>
            <pc:docMk/>
            <pc:sldMk cId="466032775" sldId="256"/>
            <ac:spMk id="87" creationId="{87CC2527-562A-4F69-B487-4371E5B243E7}"/>
          </ac:spMkLst>
        </pc:spChg>
        <pc:spChg chg="add del">
          <ac:chgData name="Steve" userId="e762216e9e8f0029" providerId="LiveId" clId="{CA82553C-835D-4C2D-89FC-099514891C57}" dt="2021-08-08T07:09:22.470" v="252" actId="26606"/>
          <ac:spMkLst>
            <pc:docMk/>
            <pc:sldMk cId="466032775" sldId="256"/>
            <ac:spMk id="91" creationId="{AF2F604E-43BE-4DC3-B983-E071523364F8}"/>
          </ac:spMkLst>
        </pc:spChg>
        <pc:spChg chg="add del">
          <ac:chgData name="Steve" userId="e762216e9e8f0029" providerId="LiveId" clId="{CA82553C-835D-4C2D-89FC-099514891C57}" dt="2021-08-08T07:09:22.470" v="252" actId="26606"/>
          <ac:spMkLst>
            <pc:docMk/>
            <pc:sldMk cId="466032775" sldId="256"/>
            <ac:spMk id="93" creationId="{08C9B587-E65E-4B52-B37C-ABEBB6E87928}"/>
          </ac:spMkLst>
        </pc:spChg>
        <pc:spChg chg="add del">
          <ac:chgData name="Steve" userId="e762216e9e8f0029" providerId="LiveId" clId="{CA82553C-835D-4C2D-89FC-099514891C57}" dt="2021-08-08T07:00:18.958" v="206" actId="26606"/>
          <ac:spMkLst>
            <pc:docMk/>
            <pc:sldMk cId="466032775" sldId="256"/>
            <ac:spMk id="95" creationId="{E49CC64F-7275-4E33-961B-0C5CDC439875}"/>
          </ac:spMkLst>
        </pc:spChg>
        <pc:spChg chg="add del">
          <ac:chgData name="Steve" userId="e762216e9e8f0029" providerId="LiveId" clId="{CA82553C-835D-4C2D-89FC-099514891C57}" dt="2021-08-08T07:09:17.876" v="249" actId="26606"/>
          <ac:spMkLst>
            <pc:docMk/>
            <pc:sldMk cId="466032775" sldId="256"/>
            <ac:spMk id="96" creationId="{9B7AD9F6-8CE7-4299-8FC6-328F4DCD3FF9}"/>
          </ac:spMkLst>
        </pc:spChg>
        <pc:spChg chg="add del">
          <ac:chgData name="Steve" userId="e762216e9e8f0029" providerId="LiveId" clId="{CA82553C-835D-4C2D-89FC-099514891C57}" dt="2021-08-08T07:09:17.876" v="249" actId="26606"/>
          <ac:spMkLst>
            <pc:docMk/>
            <pc:sldMk cId="466032775" sldId="256"/>
            <ac:spMk id="97" creationId="{F49775AF-8896-43EE-92C6-83497D6DC56F}"/>
          </ac:spMkLst>
        </pc:spChg>
        <pc:spChg chg="add del">
          <ac:chgData name="Steve" userId="e762216e9e8f0029" providerId="LiveId" clId="{CA82553C-835D-4C2D-89FC-099514891C57}" dt="2021-08-08T07:00:08.570" v="204" actId="26606"/>
          <ac:spMkLst>
            <pc:docMk/>
            <pc:sldMk cId="466032775" sldId="256"/>
            <ac:spMk id="98" creationId="{9B7AD9F6-8CE7-4299-8FC6-328F4DCD3FF9}"/>
          </ac:spMkLst>
        </pc:spChg>
        <pc:spChg chg="add del">
          <ac:chgData name="Steve" userId="e762216e9e8f0029" providerId="LiveId" clId="{CA82553C-835D-4C2D-89FC-099514891C57}" dt="2021-08-08T07:09:22.470" v="251" actId="26606"/>
          <ac:spMkLst>
            <pc:docMk/>
            <pc:sldMk cId="466032775" sldId="256"/>
            <ac:spMk id="99" creationId="{55666830-9A19-4E01-8505-D6C7F9AC5665}"/>
          </ac:spMkLst>
        </pc:spChg>
        <pc:spChg chg="add del">
          <ac:chgData name="Steve" userId="e762216e9e8f0029" providerId="LiveId" clId="{CA82553C-835D-4C2D-89FC-099514891C57}" dt="2021-08-08T07:00:08.570" v="204" actId="26606"/>
          <ac:spMkLst>
            <pc:docMk/>
            <pc:sldMk cId="466032775" sldId="256"/>
            <ac:spMk id="100" creationId="{F49775AF-8896-43EE-92C6-83497D6DC56F}"/>
          </ac:spMkLst>
        </pc:spChg>
        <pc:spChg chg="add del">
          <ac:chgData name="Steve" userId="e762216e9e8f0029" providerId="LiveId" clId="{CA82553C-835D-4C2D-89FC-099514891C57}" dt="2021-08-08T07:09:22.470" v="251" actId="26606"/>
          <ac:spMkLst>
            <pc:docMk/>
            <pc:sldMk cId="466032775" sldId="256"/>
            <ac:spMk id="101" creationId="{AE9FC877-7FB6-4D22-9988-35420644E202}"/>
          </ac:spMkLst>
        </pc:spChg>
        <pc:spChg chg="add del">
          <ac:chgData name="Steve" userId="e762216e9e8f0029" providerId="LiveId" clId="{CA82553C-835D-4C2D-89FC-099514891C57}" dt="2021-08-08T07:09:22.470" v="251" actId="26606"/>
          <ac:spMkLst>
            <pc:docMk/>
            <pc:sldMk cId="466032775" sldId="256"/>
            <ac:spMk id="102" creationId="{E41809D1-F12E-46BB-B804-5F209D325E8B}"/>
          </ac:spMkLst>
        </pc:spChg>
        <pc:spChg chg="add del">
          <ac:chgData name="Steve" userId="e762216e9e8f0029" providerId="LiveId" clId="{CA82553C-835D-4C2D-89FC-099514891C57}" dt="2021-08-08T07:09:22.470" v="251" actId="26606"/>
          <ac:spMkLst>
            <pc:docMk/>
            <pc:sldMk cId="466032775" sldId="256"/>
            <ac:spMk id="104" creationId="{AF2F604E-43BE-4DC3-B983-E071523364F8}"/>
          </ac:spMkLst>
        </pc:spChg>
        <pc:spChg chg="add del">
          <ac:chgData name="Steve" userId="e762216e9e8f0029" providerId="LiveId" clId="{CA82553C-835D-4C2D-89FC-099514891C57}" dt="2021-08-08T07:09:22.470" v="251" actId="26606"/>
          <ac:spMkLst>
            <pc:docMk/>
            <pc:sldMk cId="466032775" sldId="256"/>
            <ac:spMk id="106" creationId="{08C9B587-E65E-4B52-B37C-ABEBB6E87928}"/>
          </ac:spMkLst>
        </pc:spChg>
        <pc:spChg chg="add del">
          <ac:chgData name="Steve" userId="e762216e9e8f0029" providerId="LiveId" clId="{CA82553C-835D-4C2D-89FC-099514891C57}" dt="2021-08-08T07:10:04.438" v="261" actId="26606"/>
          <ac:spMkLst>
            <pc:docMk/>
            <pc:sldMk cId="466032775" sldId="256"/>
            <ac:spMk id="108" creationId="{E91DC736-0EF8-4F87-9146-EBF1D2EE4D3D}"/>
          </ac:spMkLst>
        </pc:spChg>
        <pc:spChg chg="add del">
          <ac:chgData name="Steve" userId="e762216e9e8f0029" providerId="LiveId" clId="{CA82553C-835D-4C2D-89FC-099514891C57}" dt="2021-08-08T07:10:04.438" v="261" actId="26606"/>
          <ac:spMkLst>
            <pc:docMk/>
            <pc:sldMk cId="466032775" sldId="256"/>
            <ac:spMk id="109" creationId="{097CD68E-23E3-4007-8847-CD0944C4F7BE}"/>
          </ac:spMkLst>
        </pc:spChg>
        <pc:spChg chg="add del">
          <ac:chgData name="Steve" userId="e762216e9e8f0029" providerId="LiveId" clId="{CA82553C-835D-4C2D-89FC-099514891C57}" dt="2021-08-08T07:10:04.438" v="261" actId="26606"/>
          <ac:spMkLst>
            <pc:docMk/>
            <pc:sldMk cId="466032775" sldId="256"/>
            <ac:spMk id="110" creationId="{AF2F604E-43BE-4DC3-B983-E071523364F8}"/>
          </ac:spMkLst>
        </pc:spChg>
        <pc:spChg chg="add del">
          <ac:chgData name="Steve" userId="e762216e9e8f0029" providerId="LiveId" clId="{CA82553C-835D-4C2D-89FC-099514891C57}" dt="2021-08-08T07:10:04.438" v="261" actId="26606"/>
          <ac:spMkLst>
            <pc:docMk/>
            <pc:sldMk cId="466032775" sldId="256"/>
            <ac:spMk id="111" creationId="{08C9B587-E65E-4B52-B37C-ABEBB6E87928}"/>
          </ac:spMkLst>
        </pc:spChg>
        <pc:spChg chg="add del">
          <ac:chgData name="Steve" userId="e762216e9e8f0029" providerId="LiveId" clId="{CA82553C-835D-4C2D-89FC-099514891C57}" dt="2021-08-08T07:09:34.259" v="254" actId="26606"/>
          <ac:spMkLst>
            <pc:docMk/>
            <pc:sldMk cId="466032775" sldId="256"/>
            <ac:spMk id="116" creationId="{E91DC736-0EF8-4F87-9146-EBF1D2EE4D3D}"/>
          </ac:spMkLst>
        </pc:spChg>
        <pc:spChg chg="add del">
          <ac:chgData name="Steve" userId="e762216e9e8f0029" providerId="LiveId" clId="{CA82553C-835D-4C2D-89FC-099514891C57}" dt="2021-08-08T07:09:34.259" v="254" actId="26606"/>
          <ac:spMkLst>
            <pc:docMk/>
            <pc:sldMk cId="466032775" sldId="256"/>
            <ac:spMk id="118" creationId="{097CD68E-23E3-4007-8847-CD0944C4F7BE}"/>
          </ac:spMkLst>
        </pc:spChg>
        <pc:spChg chg="add del">
          <ac:chgData name="Steve" userId="e762216e9e8f0029" providerId="LiveId" clId="{CA82553C-835D-4C2D-89FC-099514891C57}" dt="2021-08-08T07:09:34.259" v="254" actId="26606"/>
          <ac:spMkLst>
            <pc:docMk/>
            <pc:sldMk cId="466032775" sldId="256"/>
            <ac:spMk id="120" creationId="{AF2F604E-43BE-4DC3-B983-E071523364F8}"/>
          </ac:spMkLst>
        </pc:spChg>
        <pc:spChg chg="add del">
          <ac:chgData name="Steve" userId="e762216e9e8f0029" providerId="LiveId" clId="{CA82553C-835D-4C2D-89FC-099514891C57}" dt="2021-08-08T07:09:34.259" v="254" actId="26606"/>
          <ac:spMkLst>
            <pc:docMk/>
            <pc:sldMk cId="466032775" sldId="256"/>
            <ac:spMk id="122" creationId="{08C9B587-E65E-4B52-B37C-ABEBB6E87928}"/>
          </ac:spMkLst>
        </pc:spChg>
        <pc:spChg chg="add del">
          <ac:chgData name="Steve" userId="e762216e9e8f0029" providerId="LiveId" clId="{CA82553C-835D-4C2D-89FC-099514891C57}" dt="2021-08-08T07:09:39.228" v="256" actId="26606"/>
          <ac:spMkLst>
            <pc:docMk/>
            <pc:sldMk cId="466032775" sldId="256"/>
            <ac:spMk id="124" creationId="{06DA9DF9-31F7-4056-B42E-878CC92417B8}"/>
          </ac:spMkLst>
        </pc:spChg>
        <pc:spChg chg="add del">
          <ac:chgData name="Steve" userId="e762216e9e8f0029" providerId="LiveId" clId="{CA82553C-835D-4C2D-89FC-099514891C57}" dt="2021-08-08T07:09:55.050" v="258" actId="26606"/>
          <ac:spMkLst>
            <pc:docMk/>
            <pc:sldMk cId="466032775" sldId="256"/>
            <ac:spMk id="126" creationId="{55666830-9A19-4E01-8505-D6C7F9AC5665}"/>
          </ac:spMkLst>
        </pc:spChg>
        <pc:spChg chg="add del">
          <ac:chgData name="Steve" userId="e762216e9e8f0029" providerId="LiveId" clId="{CA82553C-835D-4C2D-89FC-099514891C57}" dt="2021-08-08T07:09:55.050" v="258" actId="26606"/>
          <ac:spMkLst>
            <pc:docMk/>
            <pc:sldMk cId="466032775" sldId="256"/>
            <ac:spMk id="127" creationId="{AE9FC877-7FB6-4D22-9988-35420644E202}"/>
          </ac:spMkLst>
        </pc:spChg>
        <pc:spChg chg="add del">
          <ac:chgData name="Steve" userId="e762216e9e8f0029" providerId="LiveId" clId="{CA82553C-835D-4C2D-89FC-099514891C57}" dt="2021-08-08T07:09:55.050" v="258" actId="26606"/>
          <ac:spMkLst>
            <pc:docMk/>
            <pc:sldMk cId="466032775" sldId="256"/>
            <ac:spMk id="128" creationId="{E41809D1-F12E-46BB-B804-5F209D325E8B}"/>
          </ac:spMkLst>
        </pc:spChg>
        <pc:spChg chg="add del">
          <ac:chgData name="Steve" userId="e762216e9e8f0029" providerId="LiveId" clId="{CA82553C-835D-4C2D-89FC-099514891C57}" dt="2021-08-08T07:09:55.050" v="258" actId="26606"/>
          <ac:spMkLst>
            <pc:docMk/>
            <pc:sldMk cId="466032775" sldId="256"/>
            <ac:spMk id="129" creationId="{AF2F604E-43BE-4DC3-B983-E071523364F8}"/>
          </ac:spMkLst>
        </pc:spChg>
        <pc:spChg chg="add del">
          <ac:chgData name="Steve" userId="e762216e9e8f0029" providerId="LiveId" clId="{CA82553C-835D-4C2D-89FC-099514891C57}" dt="2021-08-08T07:09:55.050" v="258" actId="26606"/>
          <ac:spMkLst>
            <pc:docMk/>
            <pc:sldMk cId="466032775" sldId="256"/>
            <ac:spMk id="130" creationId="{08C9B587-E65E-4B52-B37C-ABEBB6E87928}"/>
          </ac:spMkLst>
        </pc:spChg>
        <pc:spChg chg="add del">
          <ac:chgData name="Steve" userId="e762216e9e8f0029" providerId="LiveId" clId="{CA82553C-835D-4C2D-89FC-099514891C57}" dt="2021-08-08T07:10:04.423" v="260" actId="26606"/>
          <ac:spMkLst>
            <pc:docMk/>
            <pc:sldMk cId="466032775" sldId="256"/>
            <ac:spMk id="132" creationId="{9B7AD9F6-8CE7-4299-8FC6-328F4DCD3FF9}"/>
          </ac:spMkLst>
        </pc:spChg>
        <pc:spChg chg="add del">
          <ac:chgData name="Steve" userId="e762216e9e8f0029" providerId="LiveId" clId="{CA82553C-835D-4C2D-89FC-099514891C57}" dt="2021-08-08T07:10:04.423" v="260" actId="26606"/>
          <ac:spMkLst>
            <pc:docMk/>
            <pc:sldMk cId="466032775" sldId="256"/>
            <ac:spMk id="133" creationId="{F49775AF-8896-43EE-92C6-83497D6DC56F}"/>
          </ac:spMkLst>
        </pc:spChg>
        <pc:spChg chg="add del">
          <ac:chgData name="Steve" userId="e762216e9e8f0029" providerId="LiveId" clId="{CA82553C-835D-4C2D-89FC-099514891C57}" dt="2021-08-08T07:12:35.655" v="291" actId="26606"/>
          <ac:spMkLst>
            <pc:docMk/>
            <pc:sldMk cId="466032775" sldId="256"/>
            <ac:spMk id="135" creationId="{ECC07320-C2CA-4E29-8481-9D9E143C7788}"/>
          </ac:spMkLst>
        </pc:spChg>
        <pc:spChg chg="add del">
          <ac:chgData name="Steve" userId="e762216e9e8f0029" providerId="LiveId" clId="{CA82553C-835D-4C2D-89FC-099514891C57}" dt="2021-08-08T07:12:35.655" v="291" actId="26606"/>
          <ac:spMkLst>
            <pc:docMk/>
            <pc:sldMk cId="466032775" sldId="256"/>
            <ac:spMk id="136" creationId="{178FB36B-5BFE-42CA-BC60-1115E0D95EEC}"/>
          </ac:spMkLst>
        </pc:spChg>
        <pc:spChg chg="add del">
          <ac:chgData name="Steve" userId="e762216e9e8f0029" providerId="LiveId" clId="{CA82553C-835D-4C2D-89FC-099514891C57}" dt="2021-08-08T07:12:35.655" v="291" actId="26606"/>
          <ac:spMkLst>
            <pc:docMk/>
            <pc:sldMk cId="466032775" sldId="256"/>
            <ac:spMk id="138" creationId="{ECC07320-C2CA-4E29-8481-9D9E143C7788}"/>
          </ac:spMkLst>
        </pc:spChg>
        <pc:spChg chg="add del">
          <ac:chgData name="Steve" userId="e762216e9e8f0029" providerId="LiveId" clId="{CA82553C-835D-4C2D-89FC-099514891C57}" dt="2021-08-08T07:12:35.655" v="291" actId="26606"/>
          <ac:spMkLst>
            <pc:docMk/>
            <pc:sldMk cId="466032775" sldId="256"/>
            <ac:spMk id="139" creationId="{178FB36B-5BFE-42CA-BC60-1115E0D95EEC}"/>
          </ac:spMkLst>
        </pc:spChg>
        <pc:picChg chg="add del mod">
          <ac:chgData name="Steve" userId="e762216e9e8f0029" providerId="LiveId" clId="{CA82553C-835D-4C2D-89FC-099514891C57}" dt="2021-08-08T06:54:42.154" v="145" actId="478"/>
          <ac:picMkLst>
            <pc:docMk/>
            <pc:sldMk cId="466032775" sldId="256"/>
            <ac:picMk id="4" creationId="{3333A193-3741-4B3A-947B-38117EC34279}"/>
          </ac:picMkLst>
        </pc:picChg>
        <pc:picChg chg="add del mod ord">
          <ac:chgData name="Steve" userId="e762216e9e8f0029" providerId="LiveId" clId="{CA82553C-835D-4C2D-89FC-099514891C57}" dt="2021-08-08T07:08:59.174" v="240" actId="478"/>
          <ac:picMkLst>
            <pc:docMk/>
            <pc:sldMk cId="466032775" sldId="256"/>
            <ac:picMk id="6" creationId="{E7046A1F-0B7A-450C-B9F6-E9C0AEE1F81C}"/>
          </ac:picMkLst>
        </pc:picChg>
        <pc:picChg chg="add mod ord">
          <ac:chgData name="Steve" userId="e762216e9e8f0029" providerId="LiveId" clId="{CA82553C-835D-4C2D-89FC-099514891C57}" dt="2021-08-08T07:11:19.539" v="277" actId="26606"/>
          <ac:picMkLst>
            <pc:docMk/>
            <pc:sldMk cId="466032775" sldId="256"/>
            <ac:picMk id="8" creationId="{56C58F15-9B49-4421-BC52-03C4CB497A34}"/>
          </ac:picMkLst>
        </pc:picChg>
        <pc:cxnChg chg="add del">
          <ac:chgData name="Steve" userId="e762216e9e8f0029" providerId="LiveId" clId="{CA82553C-835D-4C2D-89FC-099514891C57}" dt="2021-08-08T06:55:42.032" v="158" actId="26606"/>
          <ac:cxnSpMkLst>
            <pc:docMk/>
            <pc:sldMk cId="466032775" sldId="256"/>
            <ac:cxnSpMk id="12" creationId="{BCDAEC91-5BCE-4B55-9CC0-43EF94CB734B}"/>
          </ac:cxnSpMkLst>
        </pc:cxnChg>
        <pc:cxnChg chg="add del">
          <ac:chgData name="Steve" userId="e762216e9e8f0029" providerId="LiveId" clId="{CA82553C-835D-4C2D-89FC-099514891C57}" dt="2021-08-08T06:55:42.017" v="157" actId="26606"/>
          <ac:cxnSpMkLst>
            <pc:docMk/>
            <pc:sldMk cId="466032775" sldId="256"/>
            <ac:cxnSpMk id="19" creationId="{BCDAEC91-5BCE-4B55-9CC0-43EF94CB734B}"/>
          </ac:cxnSpMkLst>
        </pc:cxnChg>
        <pc:cxnChg chg="add del">
          <ac:chgData name="Steve" userId="e762216e9e8f0029" providerId="LiveId" clId="{CA82553C-835D-4C2D-89FC-099514891C57}" dt="2021-08-08T07:11:19.539" v="277" actId="26606"/>
          <ac:cxnSpMkLst>
            <pc:docMk/>
            <pc:sldMk cId="466032775" sldId="256"/>
            <ac:cxnSpMk id="79" creationId="{BCDAEC91-5BCE-4B55-9CC0-43EF94CB734B}"/>
          </ac:cxnSpMkLst>
        </pc:cxnChg>
        <pc:cxnChg chg="add del">
          <ac:chgData name="Steve" userId="e762216e9e8f0029" providerId="LiveId" clId="{CA82553C-835D-4C2D-89FC-099514891C57}" dt="2021-08-08T06:59:42.615" v="198" actId="26606"/>
          <ac:cxnSpMkLst>
            <pc:docMk/>
            <pc:sldMk cId="466032775" sldId="256"/>
            <ac:cxnSpMk id="89" creationId="{BCDAEC91-5BCE-4B55-9CC0-43EF94CB734B}"/>
          </ac:cxnSpMkLst>
        </pc:cxnChg>
      </pc:sldChg>
      <pc:sldChg chg="addSp delSp modSp new mod setBg">
        <pc:chgData name="Steve" userId="e762216e9e8f0029" providerId="LiveId" clId="{CA82553C-835D-4C2D-89FC-099514891C57}" dt="2021-08-10T07:54:44.790" v="1815" actId="1076"/>
        <pc:sldMkLst>
          <pc:docMk/>
          <pc:sldMk cId="1469907191" sldId="257"/>
        </pc:sldMkLst>
        <pc:spChg chg="add mod">
          <ac:chgData name="Steve" userId="e762216e9e8f0029" providerId="LiveId" clId="{CA82553C-835D-4C2D-89FC-099514891C57}" dt="2021-08-10T02:56:38.574" v="710" actId="14100"/>
          <ac:spMkLst>
            <pc:docMk/>
            <pc:sldMk cId="1469907191" sldId="257"/>
            <ac:spMk id="2" creationId="{DA1B8ED0-8BDF-4FE6-B55B-5A8124D61D9A}"/>
          </ac:spMkLst>
        </pc:spChg>
        <pc:spChg chg="add del">
          <ac:chgData name="Steve" userId="e762216e9e8f0029" providerId="LiveId" clId="{CA82553C-835D-4C2D-89FC-099514891C57}" dt="2021-08-08T06:35:50.862" v="46" actId="26606"/>
          <ac:spMkLst>
            <pc:docMk/>
            <pc:sldMk cId="1469907191" sldId="257"/>
            <ac:spMk id="7" creationId="{42A4FC2C-047E-45A5-965D-8E1E3BF09BC6}"/>
          </ac:spMkLst>
        </pc:spChg>
        <pc:spChg chg="add mod">
          <ac:chgData name="Steve" userId="e762216e9e8f0029" providerId="LiveId" clId="{CA82553C-835D-4C2D-89FC-099514891C57}" dt="2021-08-10T06:32:57.406" v="1027" actId="115"/>
          <ac:spMkLst>
            <pc:docMk/>
            <pc:sldMk cId="1469907191" sldId="257"/>
            <ac:spMk id="7" creationId="{63EDADE7-0D8A-4325-AC48-102915096568}"/>
          </ac:spMkLst>
        </pc:spChg>
        <pc:spChg chg="add del">
          <ac:chgData name="Steve" userId="e762216e9e8f0029" providerId="LiveId" clId="{CA82553C-835D-4C2D-89FC-099514891C57}" dt="2021-08-08T06:38:05.299" v="77" actId="26606"/>
          <ac:spMkLst>
            <pc:docMk/>
            <pc:sldMk cId="1469907191" sldId="257"/>
            <ac:spMk id="8" creationId="{7BDAC5B6-20CE-447F-8BA1-F2274AC7AE5B}"/>
          </ac:spMkLst>
        </pc:spChg>
        <pc:spChg chg="add del">
          <ac:chgData name="Steve" userId="e762216e9e8f0029" providerId="LiveId" clId="{CA82553C-835D-4C2D-89FC-099514891C57}" dt="2021-08-08T06:38:05.299" v="77" actId="26606"/>
          <ac:spMkLst>
            <pc:docMk/>
            <pc:sldMk cId="1469907191" sldId="257"/>
            <ac:spMk id="9" creationId="{D1D22B31-BF8F-446B-9009-8A251FB177CB}"/>
          </ac:spMkLst>
        </pc:spChg>
        <pc:spChg chg="add del">
          <ac:chgData name="Steve" userId="e762216e9e8f0029" providerId="LiveId" clId="{CA82553C-835D-4C2D-89FC-099514891C57}" dt="2021-08-08T06:36:19.487" v="55" actId="26606"/>
          <ac:spMkLst>
            <pc:docMk/>
            <pc:sldMk cId="1469907191" sldId="257"/>
            <ac:spMk id="10" creationId="{F3060C83-F051-4F0E-ABAD-AA0DFC48B218}"/>
          </ac:spMkLst>
        </pc:spChg>
        <pc:spChg chg="add del">
          <ac:chgData name="Steve" userId="e762216e9e8f0029" providerId="LiveId" clId="{CA82553C-835D-4C2D-89FC-099514891C57}" dt="2021-08-08T06:36:19.487" v="55" actId="26606"/>
          <ac:spMkLst>
            <pc:docMk/>
            <pc:sldMk cId="1469907191" sldId="257"/>
            <ac:spMk id="12" creationId="{83C98ABE-055B-441F-B07E-44F97F083C39}"/>
          </ac:spMkLst>
        </pc:spChg>
        <pc:spChg chg="add del">
          <ac:chgData name="Steve" userId="e762216e9e8f0029" providerId="LiveId" clId="{CA82553C-835D-4C2D-89FC-099514891C57}" dt="2021-08-08T06:51:25.890" v="111" actId="26606"/>
          <ac:spMkLst>
            <pc:docMk/>
            <pc:sldMk cId="1469907191" sldId="257"/>
            <ac:spMk id="13" creationId="{42A4FC2C-047E-45A5-965D-8E1E3BF09BC6}"/>
          </ac:spMkLst>
        </pc:spChg>
        <pc:spChg chg="add del">
          <ac:chgData name="Steve" userId="e762216e9e8f0029" providerId="LiveId" clId="{CA82553C-835D-4C2D-89FC-099514891C57}" dt="2021-08-08T06:36:19.487" v="55" actId="26606"/>
          <ac:spMkLst>
            <pc:docMk/>
            <pc:sldMk cId="1469907191" sldId="257"/>
            <ac:spMk id="14" creationId="{29FDB030-9B49-4CED-8CCD-4D99382388AC}"/>
          </ac:spMkLst>
        </pc:spChg>
        <pc:spChg chg="add del">
          <ac:chgData name="Steve" userId="e762216e9e8f0029" providerId="LiveId" clId="{CA82553C-835D-4C2D-89FC-099514891C57}" dt="2021-08-08T06:52:35.750" v="122" actId="26606"/>
          <ac:spMkLst>
            <pc:docMk/>
            <pc:sldMk cId="1469907191" sldId="257"/>
            <ac:spMk id="15" creationId="{B670DBD5-770C-4383-9F54-5B86E86BD5BB}"/>
          </ac:spMkLst>
        </pc:spChg>
        <pc:spChg chg="add del">
          <ac:chgData name="Steve" userId="e762216e9e8f0029" providerId="LiveId" clId="{CA82553C-835D-4C2D-89FC-099514891C57}" dt="2021-08-08T06:36:19.487" v="55" actId="26606"/>
          <ac:spMkLst>
            <pc:docMk/>
            <pc:sldMk cId="1469907191" sldId="257"/>
            <ac:spMk id="16" creationId="{3783CA14-24A1-485C-8B30-D6A5D87987AD}"/>
          </ac:spMkLst>
        </pc:spChg>
        <pc:spChg chg="add del">
          <ac:chgData name="Steve" userId="e762216e9e8f0029" providerId="LiveId" clId="{CA82553C-835D-4C2D-89FC-099514891C57}" dt="2021-08-08T07:07:41.226" v="234" actId="26606"/>
          <ac:spMkLst>
            <pc:docMk/>
            <pc:sldMk cId="1469907191" sldId="257"/>
            <ac:spMk id="17" creationId="{7742A528-B5BC-48B8-92DE-9C2B44451A96}"/>
          </ac:spMkLst>
        </pc:spChg>
        <pc:spChg chg="add del">
          <ac:chgData name="Steve" userId="e762216e9e8f0029" providerId="LiveId" clId="{CA82553C-835D-4C2D-89FC-099514891C57}" dt="2021-08-08T06:36:19.487" v="55" actId="26606"/>
          <ac:spMkLst>
            <pc:docMk/>
            <pc:sldMk cId="1469907191" sldId="257"/>
            <ac:spMk id="18" creationId="{9A97C86A-04D6-40F7-AE84-31AB43E6A846}"/>
          </ac:spMkLst>
        </pc:spChg>
        <pc:spChg chg="add del">
          <ac:chgData name="Steve" userId="e762216e9e8f0029" providerId="LiveId" clId="{CA82553C-835D-4C2D-89FC-099514891C57}" dt="2021-08-08T06:36:19.487" v="55" actId="26606"/>
          <ac:spMkLst>
            <pc:docMk/>
            <pc:sldMk cId="1469907191" sldId="257"/>
            <ac:spMk id="20" creationId="{FF9F2414-84E8-453E-B1F3-389FDE8192D9}"/>
          </ac:spMkLst>
        </pc:spChg>
        <pc:spChg chg="add del">
          <ac:chgData name="Steve" userId="e762216e9e8f0029" providerId="LiveId" clId="{CA82553C-835D-4C2D-89FC-099514891C57}" dt="2021-08-08T06:36:19.487" v="55" actId="26606"/>
          <ac:spMkLst>
            <pc:docMk/>
            <pc:sldMk cId="1469907191" sldId="257"/>
            <ac:spMk id="22" creationId="{3ECA69A1-7536-43AC-85EF-C7106179F5ED}"/>
          </ac:spMkLst>
        </pc:spChg>
        <pc:spChg chg="add del">
          <ac:chgData name="Steve" userId="e762216e9e8f0029" providerId="LiveId" clId="{CA82553C-835D-4C2D-89FC-099514891C57}" dt="2021-08-08T06:36:17.428" v="52" actId="26606"/>
          <ac:spMkLst>
            <pc:docMk/>
            <pc:sldMk cId="1469907191" sldId="257"/>
            <ac:spMk id="27" creationId="{0B761509-3B9A-49A6-A84B-C3D86811697D}"/>
          </ac:spMkLst>
        </pc:spChg>
        <pc:spChg chg="add del">
          <ac:chgData name="Steve" userId="e762216e9e8f0029" providerId="LiveId" clId="{CA82553C-835D-4C2D-89FC-099514891C57}" dt="2021-08-08T07:07:41.226" v="233" actId="26606"/>
          <ac:spMkLst>
            <pc:docMk/>
            <pc:sldMk cId="1469907191" sldId="257"/>
            <ac:spMk id="28" creationId="{F3060C83-F051-4F0E-ABAD-AA0DFC48B218}"/>
          </ac:spMkLst>
        </pc:spChg>
        <pc:spChg chg="add del">
          <ac:chgData name="Steve" userId="e762216e9e8f0029" providerId="LiveId" clId="{CA82553C-835D-4C2D-89FC-099514891C57}" dt="2021-08-08T06:36:17.428" v="52" actId="26606"/>
          <ac:spMkLst>
            <pc:docMk/>
            <pc:sldMk cId="1469907191" sldId="257"/>
            <ac:spMk id="29" creationId="{91DE43FD-EB47-414A-B0AB-169B0FFFA527}"/>
          </ac:spMkLst>
        </pc:spChg>
        <pc:spChg chg="add del">
          <ac:chgData name="Steve" userId="e762216e9e8f0029" providerId="LiveId" clId="{CA82553C-835D-4C2D-89FC-099514891C57}" dt="2021-08-08T07:07:23.620" v="225" actId="26606"/>
          <ac:spMkLst>
            <pc:docMk/>
            <pc:sldMk cId="1469907191" sldId="257"/>
            <ac:spMk id="30" creationId="{7742A528-B5BC-48B8-92DE-9C2B44451A96}"/>
          </ac:spMkLst>
        </pc:spChg>
        <pc:spChg chg="add del">
          <ac:chgData name="Steve" userId="e762216e9e8f0029" providerId="LiveId" clId="{CA82553C-835D-4C2D-89FC-099514891C57}" dt="2021-08-08T07:07:29.260" v="227" actId="26606"/>
          <ac:spMkLst>
            <pc:docMk/>
            <pc:sldMk cId="1469907191" sldId="257"/>
            <ac:spMk id="32" creationId="{83C98ABE-055B-441F-B07E-44F97F083C39}"/>
          </ac:spMkLst>
        </pc:spChg>
        <pc:spChg chg="add del">
          <ac:chgData name="Steve" userId="e762216e9e8f0029" providerId="LiveId" clId="{CA82553C-835D-4C2D-89FC-099514891C57}" dt="2021-08-08T07:07:29.260" v="227" actId="26606"/>
          <ac:spMkLst>
            <pc:docMk/>
            <pc:sldMk cId="1469907191" sldId="257"/>
            <ac:spMk id="33" creationId="{F3060C83-F051-4F0E-ABAD-AA0DFC48B218}"/>
          </ac:spMkLst>
        </pc:spChg>
        <pc:spChg chg="add del">
          <ac:chgData name="Steve" userId="e762216e9e8f0029" providerId="LiveId" clId="{CA82553C-835D-4C2D-89FC-099514891C57}" dt="2021-08-08T07:07:29.260" v="227" actId="26606"/>
          <ac:spMkLst>
            <pc:docMk/>
            <pc:sldMk cId="1469907191" sldId="257"/>
            <ac:spMk id="34" creationId="{29FDB030-9B49-4CED-8CCD-4D99382388AC}"/>
          </ac:spMkLst>
        </pc:spChg>
        <pc:spChg chg="add del">
          <ac:chgData name="Steve" userId="e762216e9e8f0029" providerId="LiveId" clId="{CA82553C-835D-4C2D-89FC-099514891C57}" dt="2021-08-08T07:07:41.226" v="233" actId="26606"/>
          <ac:spMkLst>
            <pc:docMk/>
            <pc:sldMk cId="1469907191" sldId="257"/>
            <ac:spMk id="35" creationId="{83C98ABE-055B-441F-B07E-44F97F083C39}"/>
          </ac:spMkLst>
        </pc:spChg>
        <pc:spChg chg="add del">
          <ac:chgData name="Steve" userId="e762216e9e8f0029" providerId="LiveId" clId="{CA82553C-835D-4C2D-89FC-099514891C57}" dt="2021-08-08T07:07:29.260" v="227" actId="26606"/>
          <ac:spMkLst>
            <pc:docMk/>
            <pc:sldMk cId="1469907191" sldId="257"/>
            <ac:spMk id="36" creationId="{3783CA14-24A1-485C-8B30-D6A5D87987AD}"/>
          </ac:spMkLst>
        </pc:spChg>
        <pc:spChg chg="add del">
          <ac:chgData name="Steve" userId="e762216e9e8f0029" providerId="LiveId" clId="{CA82553C-835D-4C2D-89FC-099514891C57}" dt="2021-08-08T07:07:41.226" v="233" actId="26606"/>
          <ac:spMkLst>
            <pc:docMk/>
            <pc:sldMk cId="1469907191" sldId="257"/>
            <ac:spMk id="37" creationId="{29FDB030-9B49-4CED-8CCD-4D99382388AC}"/>
          </ac:spMkLst>
        </pc:spChg>
        <pc:spChg chg="add del">
          <ac:chgData name="Steve" userId="e762216e9e8f0029" providerId="LiveId" clId="{CA82553C-835D-4C2D-89FC-099514891C57}" dt="2021-08-08T07:07:29.260" v="227" actId="26606"/>
          <ac:spMkLst>
            <pc:docMk/>
            <pc:sldMk cId="1469907191" sldId="257"/>
            <ac:spMk id="38" creationId="{9A97C86A-04D6-40F7-AE84-31AB43E6A846}"/>
          </ac:spMkLst>
        </pc:spChg>
        <pc:spChg chg="add del">
          <ac:chgData name="Steve" userId="e762216e9e8f0029" providerId="LiveId" clId="{CA82553C-835D-4C2D-89FC-099514891C57}" dt="2021-08-08T07:07:41.226" v="233" actId="26606"/>
          <ac:spMkLst>
            <pc:docMk/>
            <pc:sldMk cId="1469907191" sldId="257"/>
            <ac:spMk id="39" creationId="{3783CA14-24A1-485C-8B30-D6A5D87987AD}"/>
          </ac:spMkLst>
        </pc:spChg>
        <pc:spChg chg="add del">
          <ac:chgData name="Steve" userId="e762216e9e8f0029" providerId="LiveId" clId="{CA82553C-835D-4C2D-89FC-099514891C57}" dt="2021-08-08T07:07:29.260" v="227" actId="26606"/>
          <ac:spMkLst>
            <pc:docMk/>
            <pc:sldMk cId="1469907191" sldId="257"/>
            <ac:spMk id="40" creationId="{FF9F2414-84E8-453E-B1F3-389FDE8192D9}"/>
          </ac:spMkLst>
        </pc:spChg>
        <pc:spChg chg="add del">
          <ac:chgData name="Steve" userId="e762216e9e8f0029" providerId="LiveId" clId="{CA82553C-835D-4C2D-89FC-099514891C57}" dt="2021-08-08T07:07:41.226" v="233" actId="26606"/>
          <ac:spMkLst>
            <pc:docMk/>
            <pc:sldMk cId="1469907191" sldId="257"/>
            <ac:spMk id="41" creationId="{9A97C86A-04D6-40F7-AE84-31AB43E6A846}"/>
          </ac:spMkLst>
        </pc:spChg>
        <pc:spChg chg="add del">
          <ac:chgData name="Steve" userId="e762216e9e8f0029" providerId="LiveId" clId="{CA82553C-835D-4C2D-89FC-099514891C57}" dt="2021-08-08T07:07:29.260" v="227" actId="26606"/>
          <ac:spMkLst>
            <pc:docMk/>
            <pc:sldMk cId="1469907191" sldId="257"/>
            <ac:spMk id="42" creationId="{3ECA69A1-7536-43AC-85EF-C7106179F5ED}"/>
          </ac:spMkLst>
        </pc:spChg>
        <pc:spChg chg="add del">
          <ac:chgData name="Steve" userId="e762216e9e8f0029" providerId="LiveId" clId="{CA82553C-835D-4C2D-89FC-099514891C57}" dt="2021-08-08T07:07:41.226" v="233" actId="26606"/>
          <ac:spMkLst>
            <pc:docMk/>
            <pc:sldMk cId="1469907191" sldId="257"/>
            <ac:spMk id="43" creationId="{FF9F2414-84E8-453E-B1F3-389FDE8192D9}"/>
          </ac:spMkLst>
        </pc:spChg>
        <pc:spChg chg="add del">
          <ac:chgData name="Steve" userId="e762216e9e8f0029" providerId="LiveId" clId="{CA82553C-835D-4C2D-89FC-099514891C57}" dt="2021-08-08T07:07:32.260" v="229" actId="26606"/>
          <ac:spMkLst>
            <pc:docMk/>
            <pc:sldMk cId="1469907191" sldId="257"/>
            <ac:spMk id="44" creationId="{7C1E5815-D54C-487F-A054-6D4930ADE3DF}"/>
          </ac:spMkLst>
        </pc:spChg>
        <pc:spChg chg="add del">
          <ac:chgData name="Steve" userId="e762216e9e8f0029" providerId="LiveId" clId="{CA82553C-835D-4C2D-89FC-099514891C57}" dt="2021-08-08T07:07:32.260" v="229" actId="26606"/>
          <ac:spMkLst>
            <pc:docMk/>
            <pc:sldMk cId="1469907191" sldId="257"/>
            <ac:spMk id="45" creationId="{736F0DFD-0954-464F-BF12-DD2E6F6E0380}"/>
          </ac:spMkLst>
        </pc:spChg>
        <pc:spChg chg="add del">
          <ac:chgData name="Steve" userId="e762216e9e8f0029" providerId="LiveId" clId="{CA82553C-835D-4C2D-89FC-099514891C57}" dt="2021-08-08T07:07:41.226" v="233" actId="26606"/>
          <ac:spMkLst>
            <pc:docMk/>
            <pc:sldMk cId="1469907191" sldId="257"/>
            <ac:spMk id="46" creationId="{3ECA69A1-7536-43AC-85EF-C7106179F5ED}"/>
          </ac:spMkLst>
        </pc:spChg>
        <pc:spChg chg="add del">
          <ac:chgData name="Steve" userId="e762216e9e8f0029" providerId="LiveId" clId="{CA82553C-835D-4C2D-89FC-099514891C57}" dt="2021-08-08T07:07:34.424" v="231" actId="26606"/>
          <ac:spMkLst>
            <pc:docMk/>
            <pc:sldMk cId="1469907191" sldId="257"/>
            <ac:spMk id="47" creationId="{63644BFD-D22E-4019-B666-387DA51AEAFD}"/>
          </ac:spMkLst>
        </pc:spChg>
        <pc:spChg chg="add del">
          <ac:chgData name="Steve" userId="e762216e9e8f0029" providerId="LiveId" clId="{CA82553C-835D-4C2D-89FC-099514891C57}" dt="2021-08-08T07:10:29.258" v="265" actId="26606"/>
          <ac:spMkLst>
            <pc:docMk/>
            <pc:sldMk cId="1469907191" sldId="257"/>
            <ac:spMk id="49" creationId="{7742A528-B5BC-48B8-92DE-9C2B44451A96}"/>
          </ac:spMkLst>
        </pc:spChg>
        <pc:spChg chg="add del">
          <ac:chgData name="Steve" userId="e762216e9e8f0029" providerId="LiveId" clId="{CA82553C-835D-4C2D-89FC-099514891C57}" dt="2021-08-08T07:07:34.424" v="231" actId="26606"/>
          <ac:spMkLst>
            <pc:docMk/>
            <pc:sldMk cId="1469907191" sldId="257"/>
            <ac:spMk id="51" creationId="{3776B14B-F2F4-4825-8DA8-8C7A0F2B3960}"/>
          </ac:spMkLst>
        </pc:spChg>
        <pc:spChg chg="add del">
          <ac:chgData name="Steve" userId="e762216e9e8f0029" providerId="LiveId" clId="{CA82553C-835D-4C2D-89FC-099514891C57}" dt="2021-08-08T07:15:06.465" v="322" actId="26606"/>
          <ac:spMkLst>
            <pc:docMk/>
            <pc:sldMk cId="1469907191" sldId="257"/>
            <ac:spMk id="54" creationId="{F3060C83-F051-4F0E-ABAD-AA0DFC48B218}"/>
          </ac:spMkLst>
        </pc:spChg>
        <pc:spChg chg="add del">
          <ac:chgData name="Steve" userId="e762216e9e8f0029" providerId="LiveId" clId="{CA82553C-835D-4C2D-89FC-099514891C57}" dt="2021-08-08T07:30:02.715" v="405" actId="26606"/>
          <ac:spMkLst>
            <pc:docMk/>
            <pc:sldMk cId="1469907191" sldId="257"/>
            <ac:spMk id="55" creationId="{42A4FC2C-047E-45A5-965D-8E1E3BF09BC6}"/>
          </ac:spMkLst>
        </pc:spChg>
        <pc:spChg chg="add del">
          <ac:chgData name="Steve" userId="e762216e9e8f0029" providerId="LiveId" clId="{CA82553C-835D-4C2D-89FC-099514891C57}" dt="2021-08-08T07:15:06.465" v="322" actId="26606"/>
          <ac:spMkLst>
            <pc:docMk/>
            <pc:sldMk cId="1469907191" sldId="257"/>
            <ac:spMk id="56" creationId="{83C98ABE-055B-441F-B07E-44F97F083C39}"/>
          </ac:spMkLst>
        </pc:spChg>
        <pc:spChg chg="add del">
          <ac:chgData name="Steve" userId="e762216e9e8f0029" providerId="LiveId" clId="{CA82553C-835D-4C2D-89FC-099514891C57}" dt="2021-08-08T07:29:49.553" v="401" actId="26606"/>
          <ac:spMkLst>
            <pc:docMk/>
            <pc:sldMk cId="1469907191" sldId="257"/>
            <ac:spMk id="57" creationId="{2FAA70C3-2AD5-42D6-AC00-5977FEA4DA14}"/>
          </ac:spMkLst>
        </pc:spChg>
        <pc:spChg chg="add del">
          <ac:chgData name="Steve" userId="e762216e9e8f0029" providerId="LiveId" clId="{CA82553C-835D-4C2D-89FC-099514891C57}" dt="2021-08-08T07:15:06.465" v="322" actId="26606"/>
          <ac:spMkLst>
            <pc:docMk/>
            <pc:sldMk cId="1469907191" sldId="257"/>
            <ac:spMk id="58" creationId="{29FDB030-9B49-4CED-8CCD-4D99382388AC}"/>
          </ac:spMkLst>
        </pc:spChg>
        <pc:spChg chg="add del">
          <ac:chgData name="Steve" userId="e762216e9e8f0029" providerId="LiveId" clId="{CA82553C-835D-4C2D-89FC-099514891C57}" dt="2021-08-08T07:29:49.553" v="401" actId="26606"/>
          <ac:spMkLst>
            <pc:docMk/>
            <pc:sldMk cId="1469907191" sldId="257"/>
            <ac:spMk id="59" creationId="{5D1D4658-32CD-4903-BDA6-7B54EEA4ED6F}"/>
          </ac:spMkLst>
        </pc:spChg>
        <pc:spChg chg="add del">
          <ac:chgData name="Steve" userId="e762216e9e8f0029" providerId="LiveId" clId="{CA82553C-835D-4C2D-89FC-099514891C57}" dt="2021-08-08T07:15:06.465" v="322" actId="26606"/>
          <ac:spMkLst>
            <pc:docMk/>
            <pc:sldMk cId="1469907191" sldId="257"/>
            <ac:spMk id="60" creationId="{3783CA14-24A1-485C-8B30-D6A5D87987AD}"/>
          </ac:spMkLst>
        </pc:spChg>
        <pc:spChg chg="add del">
          <ac:chgData name="Steve" userId="e762216e9e8f0029" providerId="LiveId" clId="{CA82553C-835D-4C2D-89FC-099514891C57}" dt="2021-08-08T07:30:36.306" v="409" actId="26606"/>
          <ac:spMkLst>
            <pc:docMk/>
            <pc:sldMk cId="1469907191" sldId="257"/>
            <ac:spMk id="61" creationId="{C37E9D4B-7BFA-4D10-B666-547BAC499469}"/>
          </ac:spMkLst>
        </pc:spChg>
        <pc:spChg chg="add del">
          <ac:chgData name="Steve" userId="e762216e9e8f0029" providerId="LiveId" clId="{CA82553C-835D-4C2D-89FC-099514891C57}" dt="2021-08-08T07:15:06.465" v="322" actId="26606"/>
          <ac:spMkLst>
            <pc:docMk/>
            <pc:sldMk cId="1469907191" sldId="257"/>
            <ac:spMk id="62" creationId="{9A97C86A-04D6-40F7-AE84-31AB43E6A846}"/>
          </ac:spMkLst>
        </pc:spChg>
        <pc:spChg chg="add del">
          <ac:chgData name="Steve" userId="e762216e9e8f0029" providerId="LiveId" clId="{CA82553C-835D-4C2D-89FC-099514891C57}" dt="2021-08-08T07:30:36.306" v="409" actId="26606"/>
          <ac:spMkLst>
            <pc:docMk/>
            <pc:sldMk cId="1469907191" sldId="257"/>
            <ac:spMk id="63" creationId="{22F15A2D-2324-487D-A02A-BF46C5C580EB}"/>
          </ac:spMkLst>
        </pc:spChg>
        <pc:spChg chg="add del">
          <ac:chgData name="Steve" userId="e762216e9e8f0029" providerId="LiveId" clId="{CA82553C-835D-4C2D-89FC-099514891C57}" dt="2021-08-08T07:15:06.465" v="322" actId="26606"/>
          <ac:spMkLst>
            <pc:docMk/>
            <pc:sldMk cId="1469907191" sldId="257"/>
            <ac:spMk id="64" creationId="{FF9F2414-84E8-453E-B1F3-389FDE8192D9}"/>
          </ac:spMkLst>
        </pc:spChg>
        <pc:spChg chg="add del">
          <ac:chgData name="Steve" userId="e762216e9e8f0029" providerId="LiveId" clId="{CA82553C-835D-4C2D-89FC-099514891C57}" dt="2021-08-08T07:15:06.465" v="322" actId="26606"/>
          <ac:spMkLst>
            <pc:docMk/>
            <pc:sldMk cId="1469907191" sldId="257"/>
            <ac:spMk id="66" creationId="{3ECA69A1-7536-43AC-85EF-C7106179F5ED}"/>
          </ac:spMkLst>
        </pc:spChg>
        <pc:spChg chg="add del">
          <ac:chgData name="Steve" userId="e762216e9e8f0029" providerId="LiveId" clId="{CA82553C-835D-4C2D-89FC-099514891C57}" dt="2021-08-08T07:30:36.306" v="409" actId="26606"/>
          <ac:spMkLst>
            <pc:docMk/>
            <pc:sldMk cId="1469907191" sldId="257"/>
            <ac:spMk id="67" creationId="{2AEAFA59-923A-4F54-8B49-44C970BCC323}"/>
          </ac:spMkLst>
        </pc:spChg>
        <pc:spChg chg="add del">
          <ac:chgData name="Steve" userId="e762216e9e8f0029" providerId="LiveId" clId="{CA82553C-835D-4C2D-89FC-099514891C57}" dt="2021-08-08T07:13:13.552" v="299" actId="26606"/>
          <ac:spMkLst>
            <pc:docMk/>
            <pc:sldMk cId="1469907191" sldId="257"/>
            <ac:spMk id="68" creationId="{F3060C83-F051-4F0E-ABAD-AA0DFC48B218}"/>
          </ac:spMkLst>
        </pc:spChg>
        <pc:spChg chg="add del">
          <ac:chgData name="Steve" userId="e762216e9e8f0029" providerId="LiveId" clId="{CA82553C-835D-4C2D-89FC-099514891C57}" dt="2021-08-08T07:13:13.552" v="299" actId="26606"/>
          <ac:spMkLst>
            <pc:docMk/>
            <pc:sldMk cId="1469907191" sldId="257"/>
            <ac:spMk id="69" creationId="{83C98ABE-055B-441F-B07E-44F97F083C39}"/>
          </ac:spMkLst>
        </pc:spChg>
        <pc:spChg chg="add del">
          <ac:chgData name="Steve" userId="e762216e9e8f0029" providerId="LiveId" clId="{CA82553C-835D-4C2D-89FC-099514891C57}" dt="2021-08-08T07:13:13.552" v="299" actId="26606"/>
          <ac:spMkLst>
            <pc:docMk/>
            <pc:sldMk cId="1469907191" sldId="257"/>
            <ac:spMk id="70" creationId="{3783CA14-24A1-485C-8B30-D6A5D87987AD}"/>
          </ac:spMkLst>
        </pc:spChg>
        <pc:spChg chg="add del">
          <ac:chgData name="Steve" userId="e762216e9e8f0029" providerId="LiveId" clId="{CA82553C-835D-4C2D-89FC-099514891C57}" dt="2021-08-08T07:10:53.091" v="269" actId="26606"/>
          <ac:spMkLst>
            <pc:docMk/>
            <pc:sldMk cId="1469907191" sldId="257"/>
            <ac:spMk id="71" creationId="{86FF76B9-219D-4469-AF87-0236D29032F1}"/>
          </ac:spMkLst>
        </pc:spChg>
        <pc:spChg chg="add del">
          <ac:chgData name="Steve" userId="e762216e9e8f0029" providerId="LiveId" clId="{CA82553C-835D-4C2D-89FC-099514891C57}" dt="2021-08-08T07:13:13.552" v="299" actId="26606"/>
          <ac:spMkLst>
            <pc:docMk/>
            <pc:sldMk cId="1469907191" sldId="257"/>
            <ac:spMk id="72" creationId="{9A97C86A-04D6-40F7-AE84-31AB43E6A846}"/>
          </ac:spMkLst>
        </pc:spChg>
        <pc:spChg chg="add del">
          <ac:chgData name="Steve" userId="e762216e9e8f0029" providerId="LiveId" clId="{CA82553C-835D-4C2D-89FC-099514891C57}" dt="2021-08-08T07:17:34.252" v="337" actId="26606"/>
          <ac:spMkLst>
            <pc:docMk/>
            <pc:sldMk cId="1469907191" sldId="257"/>
            <ac:spMk id="74" creationId="{F3060C83-F051-4F0E-ABAD-AA0DFC48B218}"/>
          </ac:spMkLst>
        </pc:spChg>
        <pc:spChg chg="add del">
          <ac:chgData name="Steve" userId="e762216e9e8f0029" providerId="LiveId" clId="{CA82553C-835D-4C2D-89FC-099514891C57}" dt="2021-08-08T07:13:13.552" v="299" actId="26606"/>
          <ac:spMkLst>
            <pc:docMk/>
            <pc:sldMk cId="1469907191" sldId="257"/>
            <ac:spMk id="75" creationId="{29FDB030-9B49-4CED-8CCD-4D99382388AC}"/>
          </ac:spMkLst>
        </pc:spChg>
        <pc:spChg chg="add del">
          <ac:chgData name="Steve" userId="e762216e9e8f0029" providerId="LiveId" clId="{CA82553C-835D-4C2D-89FC-099514891C57}" dt="2021-08-08T07:14:14.326" v="311" actId="26606"/>
          <ac:spMkLst>
            <pc:docMk/>
            <pc:sldMk cId="1469907191" sldId="257"/>
            <ac:spMk id="76" creationId="{7BDAC5B6-20CE-447F-8BA1-F2274AC7AE5B}"/>
          </ac:spMkLst>
        </pc:spChg>
        <pc:spChg chg="add del">
          <ac:chgData name="Steve" userId="e762216e9e8f0029" providerId="LiveId" clId="{CA82553C-835D-4C2D-89FC-099514891C57}" dt="2021-08-08T07:10:53.091" v="269" actId="26606"/>
          <ac:spMkLst>
            <pc:docMk/>
            <pc:sldMk cId="1469907191" sldId="257"/>
            <ac:spMk id="77" creationId="{2E80C965-DB6D-4F81-9E9E-B027384D0BD6}"/>
          </ac:spMkLst>
        </pc:spChg>
        <pc:spChg chg="add del">
          <ac:chgData name="Steve" userId="e762216e9e8f0029" providerId="LiveId" clId="{CA82553C-835D-4C2D-89FC-099514891C57}" dt="2021-08-08T07:14:14.326" v="311" actId="26606"/>
          <ac:spMkLst>
            <pc:docMk/>
            <pc:sldMk cId="1469907191" sldId="257"/>
            <ac:spMk id="78" creationId="{D1D22B31-BF8F-446B-9009-8A251FB177CB}"/>
          </ac:spMkLst>
        </pc:spChg>
        <pc:spChg chg="add del">
          <ac:chgData name="Steve" userId="e762216e9e8f0029" providerId="LiveId" clId="{CA82553C-835D-4C2D-89FC-099514891C57}" dt="2021-08-08T07:10:53.091" v="269" actId="26606"/>
          <ac:spMkLst>
            <pc:docMk/>
            <pc:sldMk cId="1469907191" sldId="257"/>
            <ac:spMk id="79" creationId="{633C5E46-DAC5-4661-9C87-22B08E2A512F}"/>
          </ac:spMkLst>
        </pc:spChg>
        <pc:spChg chg="add del">
          <ac:chgData name="Steve" userId="e762216e9e8f0029" providerId="LiveId" clId="{CA82553C-835D-4C2D-89FC-099514891C57}" dt="2021-08-08T07:17:34.252" v="337" actId="26606"/>
          <ac:spMkLst>
            <pc:docMk/>
            <pc:sldMk cId="1469907191" sldId="257"/>
            <ac:spMk id="80" creationId="{83C98ABE-055B-441F-B07E-44F97F083C39}"/>
          </ac:spMkLst>
        </pc:spChg>
        <pc:spChg chg="add del">
          <ac:chgData name="Steve" userId="e762216e9e8f0029" providerId="LiveId" clId="{CA82553C-835D-4C2D-89FC-099514891C57}" dt="2021-08-08T07:13:13.552" v="299" actId="26606"/>
          <ac:spMkLst>
            <pc:docMk/>
            <pc:sldMk cId="1469907191" sldId="257"/>
            <ac:spMk id="81" creationId="{FF9F2414-84E8-453E-B1F3-389FDE8192D9}"/>
          </ac:spMkLst>
        </pc:spChg>
        <pc:spChg chg="add del">
          <ac:chgData name="Steve" userId="e762216e9e8f0029" providerId="LiveId" clId="{CA82553C-835D-4C2D-89FC-099514891C57}" dt="2021-08-08T07:17:34.252" v="337" actId="26606"/>
          <ac:spMkLst>
            <pc:docMk/>
            <pc:sldMk cId="1469907191" sldId="257"/>
            <ac:spMk id="82" creationId="{29FDB030-9B49-4CED-8CCD-4D99382388AC}"/>
          </ac:spMkLst>
        </pc:spChg>
        <pc:spChg chg="add del">
          <ac:chgData name="Steve" userId="e762216e9e8f0029" providerId="LiveId" clId="{CA82553C-835D-4C2D-89FC-099514891C57}" dt="2021-08-08T07:13:13.552" v="299" actId="26606"/>
          <ac:spMkLst>
            <pc:docMk/>
            <pc:sldMk cId="1469907191" sldId="257"/>
            <ac:spMk id="83" creationId="{3ECA69A1-7536-43AC-85EF-C7106179F5ED}"/>
          </ac:spMkLst>
        </pc:spChg>
        <pc:spChg chg="add del">
          <ac:chgData name="Steve" userId="e762216e9e8f0029" providerId="LiveId" clId="{CA82553C-835D-4C2D-89FC-099514891C57}" dt="2021-08-08T07:17:34.252" v="337" actId="26606"/>
          <ac:spMkLst>
            <pc:docMk/>
            <pc:sldMk cId="1469907191" sldId="257"/>
            <ac:spMk id="84" creationId="{3783CA14-24A1-485C-8B30-D6A5D87987AD}"/>
          </ac:spMkLst>
        </pc:spChg>
        <pc:spChg chg="add del">
          <ac:chgData name="Steve" userId="e762216e9e8f0029" providerId="LiveId" clId="{CA82553C-835D-4C2D-89FC-099514891C57}" dt="2021-08-08T07:13:49.689" v="305" actId="26606"/>
          <ac:spMkLst>
            <pc:docMk/>
            <pc:sldMk cId="1469907191" sldId="257"/>
            <ac:spMk id="85" creationId="{63644BFD-D22E-4019-B666-387DA51AEAFD}"/>
          </ac:spMkLst>
        </pc:spChg>
        <pc:spChg chg="add del">
          <ac:chgData name="Steve" userId="e762216e9e8f0029" providerId="LiveId" clId="{CA82553C-835D-4C2D-89FC-099514891C57}" dt="2021-08-08T07:17:34.252" v="337" actId="26606"/>
          <ac:spMkLst>
            <pc:docMk/>
            <pc:sldMk cId="1469907191" sldId="257"/>
            <ac:spMk id="87" creationId="{9A97C86A-04D6-40F7-AE84-31AB43E6A846}"/>
          </ac:spMkLst>
        </pc:spChg>
        <pc:spChg chg="add del">
          <ac:chgData name="Steve" userId="e762216e9e8f0029" providerId="LiveId" clId="{CA82553C-835D-4C2D-89FC-099514891C57}" dt="2021-08-08T07:13:49.689" v="305" actId="26606"/>
          <ac:spMkLst>
            <pc:docMk/>
            <pc:sldMk cId="1469907191" sldId="257"/>
            <ac:spMk id="88" creationId="{3776B14B-F2F4-4825-8DA8-8C7A0F2B3960}"/>
          </ac:spMkLst>
        </pc:spChg>
        <pc:spChg chg="add del">
          <ac:chgData name="Steve" userId="e762216e9e8f0029" providerId="LiveId" clId="{CA82553C-835D-4C2D-89FC-099514891C57}" dt="2021-08-08T07:17:34.252" v="337" actId="26606"/>
          <ac:spMkLst>
            <pc:docMk/>
            <pc:sldMk cId="1469907191" sldId="257"/>
            <ac:spMk id="89" creationId="{FF9F2414-84E8-453E-B1F3-389FDE8192D9}"/>
          </ac:spMkLst>
        </pc:spChg>
        <pc:spChg chg="add del">
          <ac:chgData name="Steve" userId="e762216e9e8f0029" providerId="LiveId" clId="{CA82553C-835D-4C2D-89FC-099514891C57}" dt="2021-08-08T07:17:34.252" v="337" actId="26606"/>
          <ac:spMkLst>
            <pc:docMk/>
            <pc:sldMk cId="1469907191" sldId="257"/>
            <ac:spMk id="90" creationId="{3ECA69A1-7536-43AC-85EF-C7106179F5ED}"/>
          </ac:spMkLst>
        </pc:spChg>
        <pc:spChg chg="add del">
          <ac:chgData name="Steve" userId="e762216e9e8f0029" providerId="LiveId" clId="{CA82553C-835D-4C2D-89FC-099514891C57}" dt="2021-08-08T07:13:48.470" v="303" actId="26606"/>
          <ac:spMkLst>
            <pc:docMk/>
            <pc:sldMk cId="1469907191" sldId="257"/>
            <ac:spMk id="93" creationId="{F3060C83-F051-4F0E-ABAD-AA0DFC48B218}"/>
          </ac:spMkLst>
        </pc:spChg>
        <pc:spChg chg="add del">
          <ac:chgData name="Steve" userId="e762216e9e8f0029" providerId="LiveId" clId="{CA82553C-835D-4C2D-89FC-099514891C57}" dt="2021-08-08T07:19:54.404" v="367" actId="26606"/>
          <ac:spMkLst>
            <pc:docMk/>
            <pc:sldMk cId="1469907191" sldId="257"/>
            <ac:spMk id="94" creationId="{BB7C0E06-6EE7-4DC1-8358-E6A2581DF358}"/>
          </ac:spMkLst>
        </pc:spChg>
        <pc:spChg chg="add del">
          <ac:chgData name="Steve" userId="e762216e9e8f0029" providerId="LiveId" clId="{CA82553C-835D-4C2D-89FC-099514891C57}" dt="2021-08-08T07:13:48.470" v="303" actId="26606"/>
          <ac:spMkLst>
            <pc:docMk/>
            <pc:sldMk cId="1469907191" sldId="257"/>
            <ac:spMk id="95" creationId="{83C98ABE-055B-441F-B07E-44F97F083C39}"/>
          </ac:spMkLst>
        </pc:spChg>
        <pc:spChg chg="add del">
          <ac:chgData name="Steve" userId="e762216e9e8f0029" providerId="LiveId" clId="{CA82553C-835D-4C2D-89FC-099514891C57}" dt="2021-08-08T07:17:50.366" v="340" actId="26606"/>
          <ac:spMkLst>
            <pc:docMk/>
            <pc:sldMk cId="1469907191" sldId="257"/>
            <ac:spMk id="96" creationId="{A169D286-F4D7-4C8B-A6BD-D05384C7F1D8}"/>
          </ac:spMkLst>
        </pc:spChg>
        <pc:spChg chg="add del">
          <ac:chgData name="Steve" userId="e762216e9e8f0029" providerId="LiveId" clId="{CA82553C-835D-4C2D-89FC-099514891C57}" dt="2021-08-08T07:13:48.470" v="303" actId="26606"/>
          <ac:spMkLst>
            <pc:docMk/>
            <pc:sldMk cId="1469907191" sldId="257"/>
            <ac:spMk id="97" creationId="{29FDB030-9B49-4CED-8CCD-4D99382388AC}"/>
          </ac:spMkLst>
        </pc:spChg>
        <pc:spChg chg="add del">
          <ac:chgData name="Steve" userId="e762216e9e8f0029" providerId="LiveId" clId="{CA82553C-835D-4C2D-89FC-099514891C57}" dt="2021-08-08T07:17:50.366" v="340" actId="26606"/>
          <ac:spMkLst>
            <pc:docMk/>
            <pc:sldMk cId="1469907191" sldId="257"/>
            <ac:spMk id="98" creationId="{39E8235E-135E-4261-8F54-2B316E493C42}"/>
          </ac:spMkLst>
        </pc:spChg>
        <pc:spChg chg="add del">
          <ac:chgData name="Steve" userId="e762216e9e8f0029" providerId="LiveId" clId="{CA82553C-835D-4C2D-89FC-099514891C57}" dt="2021-08-08T07:13:48.470" v="303" actId="26606"/>
          <ac:spMkLst>
            <pc:docMk/>
            <pc:sldMk cId="1469907191" sldId="257"/>
            <ac:spMk id="99" creationId="{3783CA14-24A1-485C-8B30-D6A5D87987AD}"/>
          </ac:spMkLst>
        </pc:spChg>
        <pc:spChg chg="add del">
          <ac:chgData name="Steve" userId="e762216e9e8f0029" providerId="LiveId" clId="{CA82553C-835D-4C2D-89FC-099514891C57}" dt="2021-08-08T07:17:50.366" v="340" actId="26606"/>
          <ac:spMkLst>
            <pc:docMk/>
            <pc:sldMk cId="1469907191" sldId="257"/>
            <ac:spMk id="100" creationId="{D4ED8EC3-4D57-4620-93CE-4E6661F09A3E}"/>
          </ac:spMkLst>
        </pc:spChg>
        <pc:spChg chg="add del">
          <ac:chgData name="Steve" userId="e762216e9e8f0029" providerId="LiveId" clId="{CA82553C-835D-4C2D-89FC-099514891C57}" dt="2021-08-08T07:13:48.470" v="303" actId="26606"/>
          <ac:spMkLst>
            <pc:docMk/>
            <pc:sldMk cId="1469907191" sldId="257"/>
            <ac:spMk id="101" creationId="{9A97C86A-04D6-40F7-AE84-31AB43E6A846}"/>
          </ac:spMkLst>
        </pc:spChg>
        <pc:spChg chg="add del">
          <ac:chgData name="Steve" userId="e762216e9e8f0029" providerId="LiveId" clId="{CA82553C-835D-4C2D-89FC-099514891C57}" dt="2021-08-08T07:18:00.437" v="343" actId="26606"/>
          <ac:spMkLst>
            <pc:docMk/>
            <pc:sldMk cId="1469907191" sldId="257"/>
            <ac:spMk id="102" creationId="{F101B3CC-B49F-4CE0-B198-228D1D4285B1}"/>
          </ac:spMkLst>
        </pc:spChg>
        <pc:spChg chg="add del">
          <ac:chgData name="Steve" userId="e762216e9e8f0029" providerId="LiveId" clId="{CA82553C-835D-4C2D-89FC-099514891C57}" dt="2021-08-08T07:13:48.470" v="303" actId="26606"/>
          <ac:spMkLst>
            <pc:docMk/>
            <pc:sldMk cId="1469907191" sldId="257"/>
            <ac:spMk id="103" creationId="{FF9F2414-84E8-453E-B1F3-389FDE8192D9}"/>
          </ac:spMkLst>
        </pc:spChg>
        <pc:spChg chg="add del">
          <ac:chgData name="Steve" userId="e762216e9e8f0029" providerId="LiveId" clId="{CA82553C-835D-4C2D-89FC-099514891C57}" dt="2021-08-08T07:20:33.581" v="375" actId="26606"/>
          <ac:spMkLst>
            <pc:docMk/>
            <pc:sldMk cId="1469907191" sldId="257"/>
            <ac:spMk id="104" creationId="{039DB30E-C3ED-4CEE-9F6D-2C7541F30D94}"/>
          </ac:spMkLst>
        </pc:spChg>
        <pc:spChg chg="add del">
          <ac:chgData name="Steve" userId="e762216e9e8f0029" providerId="LiveId" clId="{CA82553C-835D-4C2D-89FC-099514891C57}" dt="2021-08-08T07:13:48.470" v="303" actId="26606"/>
          <ac:spMkLst>
            <pc:docMk/>
            <pc:sldMk cId="1469907191" sldId="257"/>
            <ac:spMk id="105" creationId="{3ECA69A1-7536-43AC-85EF-C7106179F5ED}"/>
          </ac:spMkLst>
        </pc:spChg>
        <pc:spChg chg="add del">
          <ac:chgData name="Steve" userId="e762216e9e8f0029" providerId="LiveId" clId="{CA82553C-835D-4C2D-89FC-099514891C57}" dt="2021-08-08T07:21:36.972" v="387" actId="26606"/>
          <ac:spMkLst>
            <pc:docMk/>
            <pc:sldMk cId="1469907191" sldId="257"/>
            <ac:spMk id="106" creationId="{A169D286-F4D7-4C8B-A6BD-D05384C7F1D8}"/>
          </ac:spMkLst>
        </pc:spChg>
        <pc:spChg chg="add del">
          <ac:chgData name="Steve" userId="e762216e9e8f0029" providerId="LiveId" clId="{CA82553C-835D-4C2D-89FC-099514891C57}" dt="2021-08-08T07:21:36.972" v="387" actId="26606"/>
          <ac:spMkLst>
            <pc:docMk/>
            <pc:sldMk cId="1469907191" sldId="257"/>
            <ac:spMk id="107" creationId="{39E8235E-135E-4261-8F54-2B316E493C42}"/>
          </ac:spMkLst>
        </pc:spChg>
        <pc:spChg chg="add del">
          <ac:chgData name="Steve" userId="e762216e9e8f0029" providerId="LiveId" clId="{CA82553C-835D-4C2D-89FC-099514891C57}" dt="2021-08-08T07:21:36.972" v="387" actId="26606"/>
          <ac:spMkLst>
            <pc:docMk/>
            <pc:sldMk cId="1469907191" sldId="257"/>
            <ac:spMk id="108" creationId="{D4ED8EC3-4D57-4620-93CE-4E6661F09A3E}"/>
          </ac:spMkLst>
        </pc:spChg>
        <pc:spChg chg="add del">
          <ac:chgData name="Steve" userId="e762216e9e8f0029" providerId="LiveId" clId="{CA82553C-835D-4C2D-89FC-099514891C57}" dt="2021-08-08T07:21:36.972" v="387" actId="26606"/>
          <ac:spMkLst>
            <pc:docMk/>
            <pc:sldMk cId="1469907191" sldId="257"/>
            <ac:spMk id="109" creationId="{83BCB34A-2F40-4F41-8488-A134C1C155B7}"/>
          </ac:spMkLst>
        </pc:spChg>
        <pc:spChg chg="add del">
          <ac:chgData name="Steve" userId="e762216e9e8f0029" providerId="LiveId" clId="{CA82553C-835D-4C2D-89FC-099514891C57}" dt="2021-08-08T07:21:36.972" v="387" actId="26606"/>
          <ac:spMkLst>
            <pc:docMk/>
            <pc:sldMk cId="1469907191" sldId="257"/>
            <ac:spMk id="110" creationId="{F78382DC-4207-465E-B379-1E16448AA222}"/>
          </ac:spMkLst>
        </pc:spChg>
        <pc:spChg chg="add del">
          <ac:chgData name="Steve" userId="e762216e9e8f0029" providerId="LiveId" clId="{CA82553C-835D-4C2D-89FC-099514891C57}" dt="2021-08-08T07:33:23.273" v="428" actId="26606"/>
          <ac:spMkLst>
            <pc:docMk/>
            <pc:sldMk cId="1469907191" sldId="257"/>
            <ac:spMk id="111" creationId="{EE5F705A-5E81-4B3A-8EF4-911982DB313C}"/>
          </ac:spMkLst>
        </pc:spChg>
        <pc:spChg chg="add del">
          <ac:chgData name="Steve" userId="e762216e9e8f0029" providerId="LiveId" clId="{CA82553C-835D-4C2D-89FC-099514891C57}" dt="2021-08-08T07:33:23.273" v="428" actId="26606"/>
          <ac:spMkLst>
            <pc:docMk/>
            <pc:sldMk cId="1469907191" sldId="257"/>
            <ac:spMk id="112" creationId="{9A4D4505-9E74-45A8-988C-61DEB14606FC}"/>
          </ac:spMkLst>
        </pc:spChg>
        <pc:spChg chg="add del">
          <ac:chgData name="Steve" userId="e762216e9e8f0029" providerId="LiveId" clId="{CA82553C-835D-4C2D-89FC-099514891C57}" dt="2021-08-08T07:33:23.273" v="428" actId="26606"/>
          <ac:spMkLst>
            <pc:docMk/>
            <pc:sldMk cId="1469907191" sldId="257"/>
            <ac:spMk id="113" creationId="{6D6B998F-CA62-4EE6-B7E7-046377D4F7EF}"/>
          </ac:spMkLst>
        </pc:spChg>
        <pc:spChg chg="add del">
          <ac:chgData name="Steve" userId="e762216e9e8f0029" providerId="LiveId" clId="{CA82553C-835D-4C2D-89FC-099514891C57}" dt="2021-08-08T07:33:54.935" v="432" actId="26606"/>
          <ac:spMkLst>
            <pc:docMk/>
            <pc:sldMk cId="1469907191" sldId="257"/>
            <ac:spMk id="114" creationId="{EF840297-5531-43A4-8AD0-0D6B3A5BDE55}"/>
          </ac:spMkLst>
        </pc:spChg>
        <pc:spChg chg="add del">
          <ac:chgData name="Steve" userId="e762216e9e8f0029" providerId="LiveId" clId="{CA82553C-835D-4C2D-89FC-099514891C57}" dt="2021-08-08T07:34:16.182" v="434" actId="26606"/>
          <ac:spMkLst>
            <pc:docMk/>
            <pc:sldMk cId="1469907191" sldId="257"/>
            <ac:spMk id="115" creationId="{D99D2C73-08B0-4F6B-A8E9-4651E6BDBE48}"/>
          </ac:spMkLst>
        </pc:spChg>
        <pc:spChg chg="add del">
          <ac:chgData name="Steve" userId="e762216e9e8f0029" providerId="LiveId" clId="{CA82553C-835D-4C2D-89FC-099514891C57}" dt="2021-08-08T07:34:16.182" v="434" actId="26606"/>
          <ac:spMkLst>
            <pc:docMk/>
            <pc:sldMk cId="1469907191" sldId="257"/>
            <ac:spMk id="116" creationId="{968DB88C-7EF2-487C-85D1-848F61F13E3F}"/>
          </ac:spMkLst>
        </pc:spChg>
        <pc:spChg chg="add del">
          <ac:chgData name="Steve" userId="e762216e9e8f0029" providerId="LiveId" clId="{CA82553C-835D-4C2D-89FC-099514891C57}" dt="2021-08-08T07:35:30.833" v="454" actId="26606"/>
          <ac:spMkLst>
            <pc:docMk/>
            <pc:sldMk cId="1469907191" sldId="257"/>
            <ac:spMk id="117" creationId="{22F15A2D-2324-487D-A02A-BF46C5C580EB}"/>
          </ac:spMkLst>
        </pc:spChg>
        <pc:spChg chg="add del">
          <ac:chgData name="Steve" userId="e762216e9e8f0029" providerId="LiveId" clId="{CA82553C-835D-4C2D-89FC-099514891C57}" dt="2021-08-08T07:35:30.833" v="454" actId="26606"/>
          <ac:spMkLst>
            <pc:docMk/>
            <pc:sldMk cId="1469907191" sldId="257"/>
            <ac:spMk id="118" creationId="{2AEAFA59-923A-4F54-8B49-44C970BCC323}"/>
          </ac:spMkLst>
        </pc:spChg>
        <pc:spChg chg="add del">
          <ac:chgData name="Steve" userId="e762216e9e8f0029" providerId="LiveId" clId="{CA82553C-835D-4C2D-89FC-099514891C57}" dt="2021-08-08T07:35:30.833" v="454" actId="26606"/>
          <ac:spMkLst>
            <pc:docMk/>
            <pc:sldMk cId="1469907191" sldId="257"/>
            <ac:spMk id="119" creationId="{C37E9D4B-7BFA-4D10-B666-547BAC499469}"/>
          </ac:spMkLst>
        </pc:spChg>
        <pc:spChg chg="add mod">
          <ac:chgData name="Steve" userId="e762216e9e8f0029" providerId="LiveId" clId="{CA82553C-835D-4C2D-89FC-099514891C57}" dt="2021-08-10T05:58:21.938" v="839" actId="114"/>
          <ac:spMkLst>
            <pc:docMk/>
            <pc:sldMk cId="1469907191" sldId="257"/>
            <ac:spMk id="120" creationId="{FBA2B305-0346-46A7-A3FC-1EE429A324C7}"/>
          </ac:spMkLst>
        </pc:spChg>
        <pc:grpChg chg="add mod">
          <ac:chgData name="Steve" userId="e762216e9e8f0029" providerId="LiveId" clId="{CA82553C-835D-4C2D-89FC-099514891C57}" dt="2021-08-10T07:54:44.790" v="1815" actId="1076"/>
          <ac:grpSpMkLst>
            <pc:docMk/>
            <pc:sldMk cId="1469907191" sldId="257"/>
            <ac:grpSpMk id="3" creationId="{A9899E21-5EA4-46AE-80B5-9BB608DDEED6}"/>
          </ac:grpSpMkLst>
        </pc:grpChg>
        <pc:grpChg chg="add del mod">
          <ac:chgData name="Steve" userId="e762216e9e8f0029" providerId="LiveId" clId="{CA82553C-835D-4C2D-89FC-099514891C57}" dt="2021-08-08T06:38:01.706" v="70" actId="164"/>
          <ac:grpSpMkLst>
            <pc:docMk/>
            <pc:sldMk cId="1469907191" sldId="257"/>
            <ac:grpSpMk id="3" creationId="{DE2D4F53-1C5E-46C3-8F7F-BC4F3D504461}"/>
          </ac:grpSpMkLst>
        </pc:grpChg>
        <pc:grpChg chg="add del">
          <ac:chgData name="Steve" userId="e762216e9e8f0029" providerId="LiveId" clId="{CA82553C-835D-4C2D-89FC-099514891C57}" dt="2021-08-08T06:36:17.428" v="52" actId="26606"/>
          <ac:grpSpMkLst>
            <pc:docMk/>
            <pc:sldMk cId="1469907191" sldId="257"/>
            <ac:grpSpMk id="31" creationId="{58495BCC-CE77-4CC2-952E-846F41119FD5}"/>
          </ac:grpSpMkLst>
        </pc:grpChg>
        <pc:grpChg chg="add del">
          <ac:chgData name="Steve" userId="e762216e9e8f0029" providerId="LiveId" clId="{CA82553C-835D-4C2D-89FC-099514891C57}" dt="2021-08-08T07:07:34.424" v="231" actId="26606"/>
          <ac:grpSpMkLst>
            <pc:docMk/>
            <pc:sldMk cId="1469907191" sldId="257"/>
            <ac:grpSpMk id="48" creationId="{5FE9FE4C-C9E0-4C54-8010-EA9D29CD4D59}"/>
          </ac:grpSpMkLst>
        </pc:grpChg>
        <pc:grpChg chg="add del">
          <ac:chgData name="Steve" userId="e762216e9e8f0029" providerId="LiveId" clId="{CA82553C-835D-4C2D-89FC-099514891C57}" dt="2021-08-08T07:10:53.091" v="269" actId="26606"/>
          <ac:grpSpMkLst>
            <pc:docMk/>
            <pc:sldMk cId="1469907191" sldId="257"/>
            <ac:grpSpMk id="73" creationId="{DB88BD78-87E1-424D-B479-C37D8E41B12E}"/>
          </ac:grpSpMkLst>
        </pc:grpChg>
        <pc:grpChg chg="add del">
          <ac:chgData name="Steve" userId="e762216e9e8f0029" providerId="LiveId" clId="{CA82553C-835D-4C2D-89FC-099514891C57}" dt="2021-08-08T07:13:49.689" v="305" actId="26606"/>
          <ac:grpSpMkLst>
            <pc:docMk/>
            <pc:sldMk cId="1469907191" sldId="257"/>
            <ac:grpSpMk id="86" creationId="{5FE9FE4C-C9E0-4C54-8010-EA9D29CD4D59}"/>
          </ac:grpSpMkLst>
        </pc:grpChg>
        <pc:picChg chg="add del mod">
          <ac:chgData name="Steve" userId="e762216e9e8f0029" providerId="LiveId" clId="{CA82553C-835D-4C2D-89FC-099514891C57}" dt="2021-08-08T06:34:15.741" v="38" actId="21"/>
          <ac:picMkLst>
            <pc:docMk/>
            <pc:sldMk cId="1469907191" sldId="257"/>
            <ac:picMk id="2" creationId="{48181E73-4370-4629-A3F8-41DD469A8EA9}"/>
          </ac:picMkLst>
        </pc:picChg>
        <pc:picChg chg="add del mod ord topLvl">
          <ac:chgData name="Steve" userId="e762216e9e8f0029" providerId="LiveId" clId="{CA82553C-835D-4C2D-89FC-099514891C57}" dt="2021-08-08T06:41:00.438" v="100" actId="478"/>
          <ac:picMkLst>
            <pc:docMk/>
            <pc:sldMk cId="1469907191" sldId="257"/>
            <ac:picMk id="4" creationId="{77062AB2-4BBF-4C91-AF34-7B1B54B47C51}"/>
          </ac:picMkLst>
        </pc:picChg>
        <pc:picChg chg="add del mod ord topLvl">
          <ac:chgData name="Steve" userId="e762216e9e8f0029" providerId="LiveId" clId="{CA82553C-835D-4C2D-89FC-099514891C57}" dt="2021-08-08T06:38:08.360" v="79" actId="478"/>
          <ac:picMkLst>
            <pc:docMk/>
            <pc:sldMk cId="1469907191" sldId="257"/>
            <ac:picMk id="5" creationId="{455BED5F-7562-468A-A5E6-3AF03F9B19DD}"/>
          </ac:picMkLst>
        </pc:picChg>
        <pc:picChg chg="add del mod">
          <ac:chgData name="Steve" userId="e762216e9e8f0029" providerId="LiveId" clId="{CA82553C-835D-4C2D-89FC-099514891C57}" dt="2021-08-08T07:00:28.346" v="207" actId="478"/>
          <ac:picMkLst>
            <pc:docMk/>
            <pc:sldMk cId="1469907191" sldId="257"/>
            <ac:picMk id="11" creationId="{A194C62F-4072-4C14-8B42-B559B4C24155}"/>
          </ac:picMkLst>
        </pc:picChg>
        <pc:picChg chg="add del mod">
          <ac:chgData name="Steve" userId="e762216e9e8f0029" providerId="LiveId" clId="{CA82553C-835D-4C2D-89FC-099514891C57}" dt="2021-08-08T06:41:02.156" v="101" actId="478"/>
          <ac:picMkLst>
            <pc:docMk/>
            <pc:sldMk cId="1469907191" sldId="257"/>
            <ac:picMk id="21" creationId="{9281B061-8EEA-4AFB-A4A7-440BC3315BE3}"/>
          </ac:picMkLst>
        </pc:picChg>
        <pc:picChg chg="add del mod">
          <ac:chgData name="Steve" userId="e762216e9e8f0029" providerId="LiveId" clId="{CA82553C-835D-4C2D-89FC-099514891C57}" dt="2021-08-08T06:40:59.438" v="99" actId="478"/>
          <ac:picMkLst>
            <pc:docMk/>
            <pc:sldMk cId="1469907191" sldId="257"/>
            <ac:picMk id="23" creationId="{5D6276F8-0CD3-421F-A7D7-0ADFBAB25E59}"/>
          </ac:picMkLst>
        </pc:picChg>
        <pc:picChg chg="add del mod">
          <ac:chgData name="Steve" userId="e762216e9e8f0029" providerId="LiveId" clId="{CA82553C-835D-4C2D-89FC-099514891C57}" dt="2021-08-08T06:40:54.299" v="98" actId="478"/>
          <ac:picMkLst>
            <pc:docMk/>
            <pc:sldMk cId="1469907191" sldId="257"/>
            <ac:picMk id="24" creationId="{EAD4E350-9D16-4D3E-8710-9C24A2FA3B64}"/>
          </ac:picMkLst>
        </pc:picChg>
        <pc:picChg chg="add del mod ord">
          <ac:chgData name="Steve" userId="e762216e9e8f0029" providerId="LiveId" clId="{CA82553C-835D-4C2D-89FC-099514891C57}" dt="2021-08-10T02:49:52.940" v="615" actId="164"/>
          <ac:picMkLst>
            <pc:docMk/>
            <pc:sldMk cId="1469907191" sldId="257"/>
            <ac:picMk id="25" creationId="{AABC396C-C2C6-4CCA-A1C2-82138A0C70D9}"/>
          </ac:picMkLst>
        </pc:picChg>
        <pc:picChg chg="add del mod">
          <ac:chgData name="Steve" userId="e762216e9e8f0029" providerId="LiveId" clId="{CA82553C-835D-4C2D-89FC-099514891C57}" dt="2021-08-08T07:32:19.149" v="417" actId="478"/>
          <ac:picMkLst>
            <pc:docMk/>
            <pc:sldMk cId="1469907191" sldId="257"/>
            <ac:picMk id="52" creationId="{86FCD2AB-CC7C-45D5-809F-45D0BC1F2CD2}"/>
          </ac:picMkLst>
        </pc:picChg>
        <pc:picChg chg="add del mod ord">
          <ac:chgData name="Steve" userId="e762216e9e8f0029" providerId="LiveId" clId="{CA82553C-835D-4C2D-89FC-099514891C57}" dt="2021-08-08T07:15:02.043" v="320"/>
          <ac:picMkLst>
            <pc:docMk/>
            <pc:sldMk cId="1469907191" sldId="257"/>
            <ac:picMk id="65" creationId="{F7D44D25-1D3B-4FDA-BD73-6402112EDC2D}"/>
          </ac:picMkLst>
        </pc:picChg>
        <pc:picChg chg="add del mod">
          <ac:chgData name="Steve" userId="e762216e9e8f0029" providerId="LiveId" clId="{CA82553C-835D-4C2D-89FC-099514891C57}" dt="2021-08-08T07:29:07.755" v="393" actId="478"/>
          <ac:picMkLst>
            <pc:docMk/>
            <pc:sldMk cId="1469907191" sldId="257"/>
            <ac:picMk id="91" creationId="{A19F203A-B70B-410F-A9E2-6D1EC8F29D45}"/>
          </ac:picMkLst>
        </pc:picChg>
        <pc:picChg chg="add del mod">
          <ac:chgData name="Steve" userId="e762216e9e8f0029" providerId="LiveId" clId="{CA82553C-835D-4C2D-89FC-099514891C57}" dt="2021-08-10T02:40:53.264" v="548" actId="21"/>
          <ac:picMkLst>
            <pc:docMk/>
            <pc:sldMk cId="1469907191" sldId="257"/>
            <ac:picMk id="92" creationId="{E418F0D4-0522-4CC8-A95E-01EF403B0CDC}"/>
          </ac:picMkLst>
        </pc:picChg>
      </pc:sldChg>
      <pc:sldChg chg="addSp delSp modSp add del mod">
        <pc:chgData name="Steve" userId="e762216e9e8f0029" providerId="LiveId" clId="{CA82553C-835D-4C2D-89FC-099514891C57}" dt="2021-08-10T02:57:24.934" v="711" actId="2696"/>
        <pc:sldMkLst>
          <pc:docMk/>
          <pc:sldMk cId="1678418157" sldId="258"/>
        </pc:sldMkLst>
        <pc:spChg chg="del">
          <ac:chgData name="Steve" userId="e762216e9e8f0029" providerId="LiveId" clId="{CA82553C-835D-4C2D-89FC-099514891C57}" dt="2021-08-10T02:43:41.286" v="562" actId="478"/>
          <ac:spMkLst>
            <pc:docMk/>
            <pc:sldMk cId="1678418157" sldId="258"/>
            <ac:spMk id="2" creationId="{DA1B8ED0-8BDF-4FE6-B55B-5A8124D61D9A}"/>
          </ac:spMkLst>
        </pc:spChg>
        <pc:spChg chg="add mod">
          <ac:chgData name="Steve" userId="e762216e9e8f0029" providerId="LiveId" clId="{CA82553C-835D-4C2D-89FC-099514891C57}" dt="2021-08-10T02:52:52.266" v="626" actId="255"/>
          <ac:spMkLst>
            <pc:docMk/>
            <pc:sldMk cId="1678418157" sldId="258"/>
            <ac:spMk id="19" creationId="{97FD7871-13EB-4B43-83BB-EFCF58C4665B}"/>
          </ac:spMkLst>
        </pc:spChg>
        <pc:spChg chg="add del">
          <ac:chgData name="Steve" userId="e762216e9e8f0029" providerId="LiveId" clId="{CA82553C-835D-4C2D-89FC-099514891C57}" dt="2021-08-10T02:48:19.062" v="608" actId="26606"/>
          <ac:spMkLst>
            <pc:docMk/>
            <pc:sldMk cId="1678418157" sldId="258"/>
            <ac:spMk id="70" creationId="{F3060C83-F051-4F0E-ABAD-AA0DFC48B218}"/>
          </ac:spMkLst>
        </pc:spChg>
        <pc:spChg chg="add del">
          <ac:chgData name="Steve" userId="e762216e9e8f0029" providerId="LiveId" clId="{CA82553C-835D-4C2D-89FC-099514891C57}" dt="2021-08-10T02:48:19.062" v="608" actId="26606"/>
          <ac:spMkLst>
            <pc:docMk/>
            <pc:sldMk cId="1678418157" sldId="258"/>
            <ac:spMk id="72" creationId="{83C98ABE-055B-441F-B07E-44F97F083C39}"/>
          </ac:spMkLst>
        </pc:spChg>
        <pc:spChg chg="add del">
          <ac:chgData name="Steve" userId="e762216e9e8f0029" providerId="LiveId" clId="{CA82553C-835D-4C2D-89FC-099514891C57}" dt="2021-08-10T02:48:19.062" v="608" actId="26606"/>
          <ac:spMkLst>
            <pc:docMk/>
            <pc:sldMk cId="1678418157" sldId="258"/>
            <ac:spMk id="74" creationId="{29FDB030-9B49-4CED-8CCD-4D99382388AC}"/>
          </ac:spMkLst>
        </pc:spChg>
        <pc:spChg chg="add del">
          <ac:chgData name="Steve" userId="e762216e9e8f0029" providerId="LiveId" clId="{CA82553C-835D-4C2D-89FC-099514891C57}" dt="2021-08-10T02:48:19.062" v="608" actId="26606"/>
          <ac:spMkLst>
            <pc:docMk/>
            <pc:sldMk cId="1678418157" sldId="258"/>
            <ac:spMk id="76" creationId="{3783CA14-24A1-485C-8B30-D6A5D87987AD}"/>
          </ac:spMkLst>
        </pc:spChg>
        <pc:spChg chg="add del">
          <ac:chgData name="Steve" userId="e762216e9e8f0029" providerId="LiveId" clId="{CA82553C-835D-4C2D-89FC-099514891C57}" dt="2021-08-10T02:48:19.062" v="608" actId="26606"/>
          <ac:spMkLst>
            <pc:docMk/>
            <pc:sldMk cId="1678418157" sldId="258"/>
            <ac:spMk id="78" creationId="{9A97C86A-04D6-40F7-AE84-31AB43E6A846}"/>
          </ac:spMkLst>
        </pc:spChg>
        <pc:spChg chg="add del">
          <ac:chgData name="Steve" userId="e762216e9e8f0029" providerId="LiveId" clId="{CA82553C-835D-4C2D-89FC-099514891C57}" dt="2021-08-10T02:48:19.062" v="608" actId="26606"/>
          <ac:spMkLst>
            <pc:docMk/>
            <pc:sldMk cId="1678418157" sldId="258"/>
            <ac:spMk id="80" creationId="{FF9F2414-84E8-453E-B1F3-389FDE8192D9}"/>
          </ac:spMkLst>
        </pc:spChg>
        <pc:spChg chg="add del">
          <ac:chgData name="Steve" userId="e762216e9e8f0029" providerId="LiveId" clId="{CA82553C-835D-4C2D-89FC-099514891C57}" dt="2021-08-10T02:48:19.062" v="608" actId="26606"/>
          <ac:spMkLst>
            <pc:docMk/>
            <pc:sldMk cId="1678418157" sldId="258"/>
            <ac:spMk id="82" creationId="{3ECA69A1-7536-43AC-85EF-C7106179F5ED}"/>
          </ac:spMkLst>
        </pc:spChg>
        <pc:spChg chg="add">
          <ac:chgData name="Steve" userId="e762216e9e8f0029" providerId="LiveId" clId="{CA82553C-835D-4C2D-89FC-099514891C57}" dt="2021-08-10T02:48:31.049" v="610" actId="26606"/>
          <ac:spMkLst>
            <pc:docMk/>
            <pc:sldMk cId="1678418157" sldId="258"/>
            <ac:spMk id="86" creationId="{46D6306C-ED4F-4AAE-B4A5-EEA6AFAD726E}"/>
          </ac:spMkLst>
        </pc:spChg>
        <pc:spChg chg="add del">
          <ac:chgData name="Steve" userId="e762216e9e8f0029" providerId="LiveId" clId="{CA82553C-835D-4C2D-89FC-099514891C57}" dt="2021-08-10T02:48:13.660" v="607" actId="26606"/>
          <ac:spMkLst>
            <pc:docMk/>
            <pc:sldMk cId="1678418157" sldId="258"/>
            <ac:spMk id="87" creationId="{EFF8DD6B-E2E6-4D3E-972B-A1131F4CE0A7}"/>
          </ac:spMkLst>
        </pc:spChg>
        <pc:spChg chg="add">
          <ac:chgData name="Steve" userId="e762216e9e8f0029" providerId="LiveId" clId="{CA82553C-835D-4C2D-89FC-099514891C57}" dt="2021-08-10T02:48:31.049" v="610" actId="26606"/>
          <ac:spMkLst>
            <pc:docMk/>
            <pc:sldMk cId="1678418157" sldId="258"/>
            <ac:spMk id="88" creationId="{0EC5361D-F897-4856-B945-0455A365EB24}"/>
          </ac:spMkLst>
        </pc:spChg>
        <pc:spChg chg="add del">
          <ac:chgData name="Steve" userId="e762216e9e8f0029" providerId="LiveId" clId="{CA82553C-835D-4C2D-89FC-099514891C57}" dt="2021-08-10T02:48:13.660" v="607" actId="26606"/>
          <ac:spMkLst>
            <pc:docMk/>
            <pc:sldMk cId="1678418157" sldId="258"/>
            <ac:spMk id="89" creationId="{8E20FA99-AAAC-4AF3-9FAE-707420324F1C}"/>
          </ac:spMkLst>
        </pc:spChg>
        <pc:spChg chg="add del">
          <ac:chgData name="Steve" userId="e762216e9e8f0029" providerId="LiveId" clId="{CA82553C-835D-4C2D-89FC-099514891C57}" dt="2021-08-10T02:48:13.660" v="607" actId="26606"/>
          <ac:spMkLst>
            <pc:docMk/>
            <pc:sldMk cId="1678418157" sldId="258"/>
            <ac:spMk id="91" creationId="{9573BE85-6043-4C3A-A7DD-483A0A5FB740}"/>
          </ac:spMkLst>
        </pc:spChg>
        <pc:spChg chg="add">
          <ac:chgData name="Steve" userId="e762216e9e8f0029" providerId="LiveId" clId="{CA82553C-835D-4C2D-89FC-099514891C57}" dt="2021-08-10T02:48:31.049" v="610" actId="26606"/>
          <ac:spMkLst>
            <pc:docMk/>
            <pc:sldMk cId="1678418157" sldId="258"/>
            <ac:spMk id="93" creationId="{4508C0C5-2268-42B5-B3C8-4D0899E05F8C}"/>
          </ac:spMkLst>
        </pc:spChg>
        <pc:spChg chg="add">
          <ac:chgData name="Steve" userId="e762216e9e8f0029" providerId="LiveId" clId="{CA82553C-835D-4C2D-89FC-099514891C57}" dt="2021-08-10T02:48:31.049" v="610" actId="26606"/>
          <ac:spMkLst>
            <pc:docMk/>
            <pc:sldMk cId="1678418157" sldId="258"/>
            <ac:spMk id="95" creationId="{141ACBDB-38F8-4B34-8183-BD95B4E55A62}"/>
          </ac:spMkLst>
        </pc:spChg>
        <pc:spChg chg="add">
          <ac:chgData name="Steve" userId="e762216e9e8f0029" providerId="LiveId" clId="{CA82553C-835D-4C2D-89FC-099514891C57}" dt="2021-08-10T02:48:31.049" v="610" actId="26606"/>
          <ac:spMkLst>
            <pc:docMk/>
            <pc:sldMk cId="1678418157" sldId="258"/>
            <ac:spMk id="97" creationId="{DE00DB52-3455-4E2F-867B-A6D0516E175B}"/>
          </ac:spMkLst>
        </pc:spChg>
        <pc:spChg chg="add">
          <ac:chgData name="Steve" userId="e762216e9e8f0029" providerId="LiveId" clId="{CA82553C-835D-4C2D-89FC-099514891C57}" dt="2021-08-10T02:48:31.049" v="610" actId="26606"/>
          <ac:spMkLst>
            <pc:docMk/>
            <pc:sldMk cId="1678418157" sldId="258"/>
            <ac:spMk id="99" creationId="{9E914C83-E0D8-4953-92D5-169D28CB43AE}"/>
          </ac:spMkLst>
        </pc:spChg>
        <pc:spChg chg="add">
          <ac:chgData name="Steve" userId="e762216e9e8f0029" providerId="LiveId" clId="{CA82553C-835D-4C2D-89FC-099514891C57}" dt="2021-08-10T02:48:31.049" v="610" actId="26606"/>
          <ac:spMkLst>
            <pc:docMk/>
            <pc:sldMk cId="1678418157" sldId="258"/>
            <ac:spMk id="101" creationId="{3512E083-F550-46AF-8490-767ECFD00CB7}"/>
          </ac:spMkLst>
        </pc:spChg>
        <pc:spChg chg="del mod ord">
          <ac:chgData name="Steve" userId="e762216e9e8f0029" providerId="LiveId" clId="{CA82553C-835D-4C2D-89FC-099514891C57}" dt="2021-08-10T02:45:34.288" v="577" actId="21"/>
          <ac:spMkLst>
            <pc:docMk/>
            <pc:sldMk cId="1678418157" sldId="258"/>
            <ac:spMk id="120" creationId="{FBA2B305-0346-46A7-A3FC-1EE429A324C7}"/>
          </ac:spMkLst>
        </pc:spChg>
        <pc:spChg chg="add del">
          <ac:chgData name="Steve" userId="e762216e9e8f0029" providerId="LiveId" clId="{CA82553C-835D-4C2D-89FC-099514891C57}" dt="2021-08-10T02:45:29.987" v="576" actId="26606"/>
          <ac:spMkLst>
            <pc:docMk/>
            <pc:sldMk cId="1678418157" sldId="258"/>
            <ac:spMk id="125" creationId="{2172A0AC-3DCE-4672-BCAF-28FEF91F6020}"/>
          </ac:spMkLst>
        </pc:spChg>
        <pc:spChg chg="add del">
          <ac:chgData name="Steve" userId="e762216e9e8f0029" providerId="LiveId" clId="{CA82553C-835D-4C2D-89FC-099514891C57}" dt="2021-08-10T02:45:29.987" v="576" actId="26606"/>
          <ac:spMkLst>
            <pc:docMk/>
            <pc:sldMk cId="1678418157" sldId="258"/>
            <ac:spMk id="127" creationId="{AE6F1C77-EDC9-4C5F-8C1C-62DD46BDA3C3}"/>
          </ac:spMkLst>
        </pc:spChg>
        <pc:spChg chg="add del">
          <ac:chgData name="Steve" userId="e762216e9e8f0029" providerId="LiveId" clId="{CA82553C-835D-4C2D-89FC-099514891C57}" dt="2021-08-10T02:46:41.952" v="591" actId="26606"/>
          <ac:spMkLst>
            <pc:docMk/>
            <pc:sldMk cId="1678418157" sldId="258"/>
            <ac:spMk id="129" creationId="{99F1FFA9-D672-408C-9220-ADEEC6ABDD09}"/>
          </ac:spMkLst>
        </pc:spChg>
        <pc:spChg chg="add del">
          <ac:chgData name="Steve" userId="e762216e9e8f0029" providerId="LiveId" clId="{CA82553C-835D-4C2D-89FC-099514891C57}" dt="2021-08-10T02:45:19.625" v="575" actId="26606"/>
          <ac:spMkLst>
            <pc:docMk/>
            <pc:sldMk cId="1678418157" sldId="258"/>
            <ac:spMk id="132" creationId="{2172A0AC-3DCE-4672-BCAF-28FEF91F6020}"/>
          </ac:spMkLst>
        </pc:spChg>
        <pc:spChg chg="add del">
          <ac:chgData name="Steve" userId="e762216e9e8f0029" providerId="LiveId" clId="{CA82553C-835D-4C2D-89FC-099514891C57}" dt="2021-08-10T02:45:19.625" v="575" actId="26606"/>
          <ac:spMkLst>
            <pc:docMk/>
            <pc:sldMk cId="1678418157" sldId="258"/>
            <ac:spMk id="134" creationId="{AE6F1C77-EDC9-4C5F-8C1C-62DD46BDA3C3}"/>
          </ac:spMkLst>
        </pc:spChg>
        <pc:picChg chg="add del mod ord">
          <ac:chgData name="Steve" userId="e762216e9e8f0029" providerId="LiveId" clId="{CA82553C-835D-4C2D-89FC-099514891C57}" dt="2021-08-10T02:48:24.890" v="609" actId="478"/>
          <ac:picMkLst>
            <pc:docMk/>
            <pc:sldMk cId="1678418157" sldId="258"/>
            <ac:picMk id="5" creationId="{74D5E6D9-65DA-4C2E-B97C-09FC7133FD26}"/>
          </ac:picMkLst>
        </pc:picChg>
        <pc:picChg chg="del mod ord">
          <ac:chgData name="Steve" userId="e762216e9e8f0029" providerId="LiveId" clId="{CA82553C-835D-4C2D-89FC-099514891C57}" dt="2021-08-10T02:46:34.812" v="590" actId="478"/>
          <ac:picMkLst>
            <pc:docMk/>
            <pc:sldMk cId="1678418157" sldId="258"/>
            <ac:picMk id="25" creationId="{AABC396C-C2C6-4CCA-A1C2-82138A0C70D9}"/>
          </ac:picMkLst>
        </pc:picChg>
        <pc:cxnChg chg="add del">
          <ac:chgData name="Steve" userId="e762216e9e8f0029" providerId="LiveId" clId="{CA82553C-835D-4C2D-89FC-099514891C57}" dt="2021-08-10T02:48:31.049" v="610" actId="26606"/>
          <ac:cxnSpMkLst>
            <pc:docMk/>
            <pc:sldMk cId="1678418157" sldId="258"/>
            <ac:cxnSpMk id="84" creationId="{A7F400EE-A8A5-48AF-B4D6-291B52C6F0B0}"/>
          </ac:cxnSpMkLst>
        </pc:cxnChg>
      </pc:sldChg>
      <pc:sldChg chg="addSp modSp new del mod">
        <pc:chgData name="Steve" userId="e762216e9e8f0029" providerId="LiveId" clId="{CA82553C-835D-4C2D-89FC-099514891C57}" dt="2021-08-08T07:22:48.887" v="392" actId="2696"/>
        <pc:sldMkLst>
          <pc:docMk/>
          <pc:sldMk cId="2069479488" sldId="258"/>
        </pc:sldMkLst>
        <pc:picChg chg="add mod">
          <ac:chgData name="Steve" userId="e762216e9e8f0029" providerId="LiveId" clId="{CA82553C-835D-4C2D-89FC-099514891C57}" dt="2021-08-08T07:17:07.727" v="334" actId="1076"/>
          <ac:picMkLst>
            <pc:docMk/>
            <pc:sldMk cId="2069479488" sldId="258"/>
            <ac:picMk id="3" creationId="{88773498-4300-4C4C-9B0D-071EE814FF39}"/>
          </ac:picMkLst>
        </pc:picChg>
      </pc:sldChg>
      <pc:sldChg chg="addSp delSp modSp add del mod delAnim">
        <pc:chgData name="Steve" userId="e762216e9e8f0029" providerId="LiveId" clId="{CA82553C-835D-4C2D-89FC-099514891C57}" dt="2021-08-08T07:07:04.459" v="223" actId="2696"/>
        <pc:sldMkLst>
          <pc:docMk/>
          <pc:sldMk cId="2355757015" sldId="258"/>
        </pc:sldMkLst>
        <pc:spChg chg="del mod">
          <ac:chgData name="Steve" userId="e762216e9e8f0029" providerId="LiveId" clId="{CA82553C-835D-4C2D-89FC-099514891C57}" dt="2021-08-08T07:00:56.434" v="212" actId="478"/>
          <ac:spMkLst>
            <pc:docMk/>
            <pc:sldMk cId="2355757015" sldId="258"/>
            <ac:spMk id="2" creationId="{68DE95ED-A9D6-4163-BB63-1556209B8E07}"/>
          </ac:spMkLst>
        </pc:spChg>
        <pc:spChg chg="add mod">
          <ac:chgData name="Steve" userId="e762216e9e8f0029" providerId="LiveId" clId="{CA82553C-835D-4C2D-89FC-099514891C57}" dt="2021-08-08T07:00:56.434" v="212" actId="478"/>
          <ac:spMkLst>
            <pc:docMk/>
            <pc:sldMk cId="2355757015" sldId="258"/>
            <ac:spMk id="4" creationId="{C3D2592D-A395-4459-ACC7-F1374840B6EA}"/>
          </ac:spMkLst>
        </pc:spChg>
        <pc:picChg chg="add del mod">
          <ac:chgData name="Steve" userId="e762216e9e8f0029" providerId="LiveId" clId="{CA82553C-835D-4C2D-89FC-099514891C57}" dt="2021-08-08T07:02:03.073" v="216" actId="478"/>
          <ac:picMkLst>
            <pc:docMk/>
            <pc:sldMk cId="2355757015" sldId="258"/>
            <ac:picMk id="6" creationId="{E7046A1F-0B7A-450C-B9F6-E9C0AEE1F81C}"/>
          </ac:picMkLst>
        </pc:picChg>
      </pc:sldChg>
      <pc:sldChg chg="addSp delSp modSp add mod">
        <pc:chgData name="Steve" userId="e762216e9e8f0029" providerId="LiveId" clId="{CA82553C-835D-4C2D-89FC-099514891C57}" dt="2021-08-10T07:54:53.164" v="1816" actId="1076"/>
        <pc:sldMkLst>
          <pc:docMk/>
          <pc:sldMk cId="3745410445" sldId="258"/>
        </pc:sldMkLst>
        <pc:spChg chg="add del mod">
          <ac:chgData name="Steve" userId="e762216e9e8f0029" providerId="LiveId" clId="{CA82553C-835D-4C2D-89FC-099514891C57}" dt="2021-08-10T03:00:04.420" v="772" actId="478"/>
          <ac:spMkLst>
            <pc:docMk/>
            <pc:sldMk cId="3745410445" sldId="258"/>
            <ac:spMk id="6" creationId="{4B10B632-626F-44AC-A7DB-349E7E9EC0C2}"/>
          </ac:spMkLst>
        </pc:spChg>
        <pc:spChg chg="add mod">
          <ac:chgData name="Steve" userId="e762216e9e8f0029" providerId="LiveId" clId="{CA82553C-835D-4C2D-89FC-099514891C57}" dt="2021-08-10T07:53:38.095" v="1814" actId="20577"/>
          <ac:spMkLst>
            <pc:docMk/>
            <pc:sldMk cId="3745410445" sldId="258"/>
            <ac:spMk id="8" creationId="{B02E5EF5-3262-4057-BBCE-241731D324ED}"/>
          </ac:spMkLst>
        </pc:spChg>
        <pc:spChg chg="mod">
          <ac:chgData name="Steve" userId="e762216e9e8f0029" providerId="LiveId" clId="{CA82553C-835D-4C2D-89FC-099514891C57}" dt="2021-08-10T06:32:35.142" v="1025" actId="115"/>
          <ac:spMkLst>
            <pc:docMk/>
            <pc:sldMk cId="3745410445" sldId="258"/>
            <ac:spMk id="120" creationId="{FBA2B305-0346-46A7-A3FC-1EE429A324C7}"/>
          </ac:spMkLst>
        </pc:spChg>
        <pc:grpChg chg="mod">
          <ac:chgData name="Steve" userId="e762216e9e8f0029" providerId="LiveId" clId="{CA82553C-835D-4C2D-89FC-099514891C57}" dt="2021-08-10T07:54:53.164" v="1816" actId="1076"/>
          <ac:grpSpMkLst>
            <pc:docMk/>
            <pc:sldMk cId="3745410445" sldId="258"/>
            <ac:grpSpMk id="3" creationId="{A9899E21-5EA4-46AE-80B5-9BB608DDEED6}"/>
          </ac:grpSpMkLst>
        </pc:grpChg>
        <pc:graphicFrameChg chg="add del mod modGraphic">
          <ac:chgData name="Steve" userId="e762216e9e8f0029" providerId="LiveId" clId="{CA82553C-835D-4C2D-89FC-099514891C57}" dt="2021-08-10T03:04:00.085" v="808" actId="478"/>
          <ac:graphicFrameMkLst>
            <pc:docMk/>
            <pc:sldMk cId="3745410445" sldId="258"/>
            <ac:graphicFrameMk id="4" creationId="{54148999-7419-416F-9921-E7A5C4007178}"/>
          </ac:graphicFrameMkLst>
        </pc:graphicFrameChg>
        <pc:graphicFrameChg chg="add del mod">
          <ac:chgData name="Steve" userId="e762216e9e8f0029" providerId="LiveId" clId="{CA82553C-835D-4C2D-89FC-099514891C57}" dt="2021-08-10T03:04:31.952" v="816"/>
          <ac:graphicFrameMkLst>
            <pc:docMk/>
            <pc:sldMk cId="3745410445" sldId="258"/>
            <ac:graphicFrameMk id="5" creationId="{E03F86E0-F56F-4C2A-980E-6DB74851D84E}"/>
          </ac:graphicFrameMkLst>
        </pc:graphicFrameChg>
        <pc:graphicFrameChg chg="add mod modGraphic">
          <ac:chgData name="Steve" userId="e762216e9e8f0029" providerId="LiveId" clId="{CA82553C-835D-4C2D-89FC-099514891C57}" dt="2021-08-10T06:01:22.873" v="860" actId="14100"/>
          <ac:graphicFrameMkLst>
            <pc:docMk/>
            <pc:sldMk cId="3745410445" sldId="258"/>
            <ac:graphicFrameMk id="7" creationId="{F8736B66-D259-485B-AFD0-1AF69EF10B21}"/>
          </ac:graphicFrameMkLst>
        </pc:graphicFrameChg>
      </pc:sldChg>
      <pc:sldChg chg="new del">
        <pc:chgData name="Steve" userId="e762216e9e8f0029" providerId="LiveId" clId="{CA82553C-835D-4C2D-89FC-099514891C57}" dt="2021-08-10T02:57:44.312" v="713" actId="680"/>
        <pc:sldMkLst>
          <pc:docMk/>
          <pc:sldMk cId="4102753861" sldId="258"/>
        </pc:sldMkLst>
      </pc:sldChg>
      <pc:sldChg chg="delSp modSp add mod">
        <pc:chgData name="Steve" userId="e762216e9e8f0029" providerId="LiveId" clId="{CA82553C-835D-4C2D-89FC-099514891C57}" dt="2021-08-10T07:54:58.553" v="1817" actId="1076"/>
        <pc:sldMkLst>
          <pc:docMk/>
          <pc:sldMk cId="2317226964" sldId="259"/>
        </pc:sldMkLst>
        <pc:spChg chg="mod">
          <ac:chgData name="Steve" userId="e762216e9e8f0029" providerId="LiveId" clId="{CA82553C-835D-4C2D-89FC-099514891C57}" dt="2021-08-10T06:31:51.095" v="1019" actId="120"/>
          <ac:spMkLst>
            <pc:docMk/>
            <pc:sldMk cId="2317226964" sldId="259"/>
            <ac:spMk id="8" creationId="{B02E5EF5-3262-4057-BBCE-241731D324ED}"/>
          </ac:spMkLst>
        </pc:spChg>
        <pc:spChg chg="mod">
          <ac:chgData name="Steve" userId="e762216e9e8f0029" providerId="LiveId" clId="{CA82553C-835D-4C2D-89FC-099514891C57}" dt="2021-08-10T06:32:44.072" v="1026" actId="115"/>
          <ac:spMkLst>
            <pc:docMk/>
            <pc:sldMk cId="2317226964" sldId="259"/>
            <ac:spMk id="120" creationId="{FBA2B305-0346-46A7-A3FC-1EE429A324C7}"/>
          </ac:spMkLst>
        </pc:spChg>
        <pc:grpChg chg="mod">
          <ac:chgData name="Steve" userId="e762216e9e8f0029" providerId="LiveId" clId="{CA82553C-835D-4C2D-89FC-099514891C57}" dt="2021-08-10T07:54:58.553" v="1817" actId="1076"/>
          <ac:grpSpMkLst>
            <pc:docMk/>
            <pc:sldMk cId="2317226964" sldId="259"/>
            <ac:grpSpMk id="3" creationId="{A9899E21-5EA4-46AE-80B5-9BB608DDEED6}"/>
          </ac:grpSpMkLst>
        </pc:grpChg>
        <pc:graphicFrameChg chg="del mod">
          <ac:chgData name="Steve" userId="e762216e9e8f0029" providerId="LiveId" clId="{CA82553C-835D-4C2D-89FC-099514891C57}" dt="2021-08-10T06:24:02.831" v="870" actId="478"/>
          <ac:graphicFrameMkLst>
            <pc:docMk/>
            <pc:sldMk cId="2317226964" sldId="259"/>
            <ac:graphicFrameMk id="7" creationId="{F8736B66-D259-485B-AFD0-1AF69EF10B21}"/>
          </ac:graphicFrameMkLst>
        </pc:graphicFrameChg>
      </pc:sldChg>
      <pc:sldChg chg="addSp delSp modSp add mod">
        <pc:chgData name="Steve" userId="e762216e9e8f0029" providerId="LiveId" clId="{CA82553C-835D-4C2D-89FC-099514891C57}" dt="2021-08-10T07:28:37.538" v="1311" actId="1076"/>
        <pc:sldMkLst>
          <pc:docMk/>
          <pc:sldMk cId="3671450666" sldId="260"/>
        </pc:sldMkLst>
        <pc:spChg chg="add mod">
          <ac:chgData name="Steve" userId="e762216e9e8f0029" providerId="LiveId" clId="{CA82553C-835D-4C2D-89FC-099514891C57}" dt="2021-08-10T07:28:37.538" v="1311" actId="1076"/>
          <ac:spMkLst>
            <pc:docMk/>
            <pc:sldMk cId="3671450666" sldId="260"/>
            <ac:spMk id="7" creationId="{936BCF4F-92DC-4EB0-82B2-8532780D3BA1}"/>
          </ac:spMkLst>
        </pc:spChg>
        <pc:spChg chg="del mod">
          <ac:chgData name="Steve" userId="e762216e9e8f0029" providerId="LiveId" clId="{CA82553C-835D-4C2D-89FC-099514891C57}" dt="2021-08-10T06:29:16.558" v="997"/>
          <ac:spMkLst>
            <pc:docMk/>
            <pc:sldMk cId="3671450666" sldId="260"/>
            <ac:spMk id="8" creationId="{B02E5EF5-3262-4057-BBCE-241731D324ED}"/>
          </ac:spMkLst>
        </pc:spChg>
        <pc:spChg chg="mod">
          <ac:chgData name="Steve" userId="e762216e9e8f0029" providerId="LiveId" clId="{CA82553C-835D-4C2D-89FC-099514891C57}" dt="2021-08-10T06:32:14.709" v="1021" actId="115"/>
          <ac:spMkLst>
            <pc:docMk/>
            <pc:sldMk cId="3671450666" sldId="260"/>
            <ac:spMk id="120" creationId="{FBA2B305-0346-46A7-A3FC-1EE429A324C7}"/>
          </ac:spMkLst>
        </pc:spChg>
        <pc:grpChg chg="mod">
          <ac:chgData name="Steve" userId="e762216e9e8f0029" providerId="LiveId" clId="{CA82553C-835D-4C2D-89FC-099514891C57}" dt="2021-08-10T07:28:23.783" v="1309" actId="14100"/>
          <ac:grpSpMkLst>
            <pc:docMk/>
            <pc:sldMk cId="3671450666" sldId="260"/>
            <ac:grpSpMk id="3" creationId="{A9899E21-5EA4-46AE-80B5-9BB608DDEED6}"/>
          </ac:grpSpMkLst>
        </pc:grpChg>
        <pc:picChg chg="mod">
          <ac:chgData name="Steve" userId="e762216e9e8f0029" providerId="LiveId" clId="{CA82553C-835D-4C2D-89FC-099514891C57}" dt="2021-08-10T06:29:14.537" v="995" actId="1076"/>
          <ac:picMkLst>
            <pc:docMk/>
            <pc:sldMk cId="3671450666" sldId="260"/>
            <ac:picMk id="25" creationId="{AABC396C-C2C6-4CCA-A1C2-82138A0C70D9}"/>
          </ac:picMkLst>
        </pc:picChg>
      </pc:sldChg>
      <pc:sldChg chg="addSp modSp add mod">
        <pc:chgData name="Steve" userId="e762216e9e8f0029" providerId="LiveId" clId="{CA82553C-835D-4C2D-89FC-099514891C57}" dt="2021-08-10T07:28:47.364" v="1312" actId="1076"/>
        <pc:sldMkLst>
          <pc:docMk/>
          <pc:sldMk cId="2461327130" sldId="261"/>
        </pc:sldMkLst>
        <pc:spChg chg="mod">
          <ac:chgData name="Steve" userId="e762216e9e8f0029" providerId="LiveId" clId="{CA82553C-835D-4C2D-89FC-099514891C57}" dt="2021-08-10T06:35:22.434" v="1086" actId="255"/>
          <ac:spMkLst>
            <pc:docMk/>
            <pc:sldMk cId="2461327130" sldId="261"/>
            <ac:spMk id="7" creationId="{936BCF4F-92DC-4EB0-82B2-8532780D3BA1}"/>
          </ac:spMkLst>
        </pc:spChg>
        <pc:spChg chg="mod">
          <ac:chgData name="Steve" userId="e762216e9e8f0029" providerId="LiveId" clId="{CA82553C-835D-4C2D-89FC-099514891C57}" dt="2021-08-10T06:34:50.313" v="1079" actId="255"/>
          <ac:spMkLst>
            <pc:docMk/>
            <pc:sldMk cId="2461327130" sldId="261"/>
            <ac:spMk id="120" creationId="{FBA2B305-0346-46A7-A3FC-1EE429A324C7}"/>
          </ac:spMkLst>
        </pc:spChg>
        <pc:grpChg chg="mod">
          <ac:chgData name="Steve" userId="e762216e9e8f0029" providerId="LiveId" clId="{CA82553C-835D-4C2D-89FC-099514891C57}" dt="2021-08-10T07:28:47.364" v="1312" actId="1076"/>
          <ac:grpSpMkLst>
            <pc:docMk/>
            <pc:sldMk cId="2461327130" sldId="261"/>
            <ac:grpSpMk id="3" creationId="{A9899E21-5EA4-46AE-80B5-9BB608DDEED6}"/>
          </ac:grpSpMkLst>
        </pc:grpChg>
        <pc:graphicFrameChg chg="add mod modGraphic">
          <ac:chgData name="Steve" userId="e762216e9e8f0029" providerId="LiveId" clId="{CA82553C-835D-4C2D-89FC-099514891C57}" dt="2021-08-10T06:36:56.377" v="1101"/>
          <ac:graphicFrameMkLst>
            <pc:docMk/>
            <pc:sldMk cId="2461327130" sldId="261"/>
            <ac:graphicFrameMk id="4" creationId="{86BB2906-21A7-48D2-B5CD-43F0D81553FB}"/>
          </ac:graphicFrameMkLst>
        </pc:graphicFrameChg>
      </pc:sldChg>
      <pc:sldChg chg="addSp delSp modSp add mod">
        <pc:chgData name="Steve" userId="e762216e9e8f0029" providerId="LiveId" clId="{CA82553C-835D-4C2D-89FC-099514891C57}" dt="2021-08-10T07:53:10.033" v="1797" actId="1076"/>
        <pc:sldMkLst>
          <pc:docMk/>
          <pc:sldMk cId="1137651107" sldId="262"/>
        </pc:sldMkLst>
        <pc:spChg chg="add del mod">
          <ac:chgData name="Steve" userId="e762216e9e8f0029" providerId="LiveId" clId="{CA82553C-835D-4C2D-89FC-099514891C57}" dt="2021-08-10T07:53:10.033" v="1797" actId="1076"/>
          <ac:spMkLst>
            <pc:docMk/>
            <pc:sldMk cId="1137651107" sldId="262"/>
            <ac:spMk id="7" creationId="{936BCF4F-92DC-4EB0-82B2-8532780D3BA1}"/>
          </ac:spMkLst>
        </pc:spChg>
        <pc:spChg chg="add del">
          <ac:chgData name="Steve" userId="e762216e9e8f0029" providerId="LiveId" clId="{CA82553C-835D-4C2D-89FC-099514891C57}" dt="2021-08-10T07:12:39.751" v="1114" actId="22"/>
          <ac:spMkLst>
            <pc:docMk/>
            <pc:sldMk cId="1137651107" sldId="262"/>
            <ac:spMk id="9" creationId="{41F9D64D-FCAE-4123-AFA5-ED510367E371}"/>
          </ac:spMkLst>
        </pc:spChg>
        <pc:spChg chg="mod">
          <ac:chgData name="Steve" userId="e762216e9e8f0029" providerId="LiveId" clId="{CA82553C-835D-4C2D-89FC-099514891C57}" dt="2021-08-10T07:17:22.195" v="1183" actId="255"/>
          <ac:spMkLst>
            <pc:docMk/>
            <pc:sldMk cId="1137651107" sldId="262"/>
            <ac:spMk id="120" creationId="{FBA2B305-0346-46A7-A3FC-1EE429A324C7}"/>
          </ac:spMkLst>
        </pc:spChg>
        <pc:grpChg chg="mod">
          <ac:chgData name="Steve" userId="e762216e9e8f0029" providerId="LiveId" clId="{CA82553C-835D-4C2D-89FC-099514891C57}" dt="2021-08-10T07:53:04.040" v="1796" actId="1076"/>
          <ac:grpSpMkLst>
            <pc:docMk/>
            <pc:sldMk cId="1137651107" sldId="262"/>
            <ac:grpSpMk id="3" creationId="{A9899E21-5EA4-46AE-80B5-9BB608DDEED6}"/>
          </ac:grpSpMkLst>
        </pc:grpChg>
        <pc:graphicFrameChg chg="del mod modGraphic">
          <ac:chgData name="Steve" userId="e762216e9e8f0029" providerId="LiveId" clId="{CA82553C-835D-4C2D-89FC-099514891C57}" dt="2021-08-10T07:12:07.218" v="1111" actId="478"/>
          <ac:graphicFrameMkLst>
            <pc:docMk/>
            <pc:sldMk cId="1137651107" sldId="262"/>
            <ac:graphicFrameMk id="4" creationId="{86BB2906-21A7-48D2-B5CD-43F0D81553FB}"/>
          </ac:graphicFrameMkLst>
        </pc:graphicFrameChg>
        <pc:graphicFrameChg chg="add mod modGraphic">
          <ac:chgData name="Steve" userId="e762216e9e8f0029" providerId="LiveId" clId="{CA82553C-835D-4C2D-89FC-099514891C57}" dt="2021-08-10T07:52:59.058" v="1795" actId="1076"/>
          <ac:graphicFrameMkLst>
            <pc:docMk/>
            <pc:sldMk cId="1137651107" sldId="262"/>
            <ac:graphicFrameMk id="6" creationId="{DF6168CF-BB0D-4C60-A0A8-A4E8D2CE5724}"/>
          </ac:graphicFrameMkLst>
        </pc:graphicFrameChg>
      </pc:sldChg>
      <pc:sldChg chg="delSp modSp add mod">
        <pc:chgData name="Steve" userId="e762216e9e8f0029" providerId="LiveId" clId="{CA82553C-835D-4C2D-89FC-099514891C57}" dt="2021-08-10T07:57:20.563" v="1819" actId="1076"/>
        <pc:sldMkLst>
          <pc:docMk/>
          <pc:sldMk cId="4114444058" sldId="263"/>
        </pc:sldMkLst>
        <pc:spChg chg="mod">
          <ac:chgData name="Steve" userId="e762216e9e8f0029" providerId="LiveId" clId="{CA82553C-835D-4C2D-89FC-099514891C57}" dt="2021-08-10T07:57:20.563" v="1819" actId="1076"/>
          <ac:spMkLst>
            <pc:docMk/>
            <pc:sldMk cId="4114444058" sldId="263"/>
            <ac:spMk id="7" creationId="{936BCF4F-92DC-4EB0-82B2-8532780D3BA1}"/>
          </ac:spMkLst>
        </pc:spChg>
        <pc:spChg chg="mod">
          <ac:chgData name="Steve" userId="e762216e9e8f0029" providerId="LiveId" clId="{CA82553C-835D-4C2D-89FC-099514891C57}" dt="2021-08-10T07:16:53.788" v="1182" actId="255"/>
          <ac:spMkLst>
            <pc:docMk/>
            <pc:sldMk cId="4114444058" sldId="263"/>
            <ac:spMk id="120" creationId="{FBA2B305-0346-46A7-A3FC-1EE429A324C7}"/>
          </ac:spMkLst>
        </pc:spChg>
        <pc:grpChg chg="mod">
          <ac:chgData name="Steve" userId="e762216e9e8f0029" providerId="LiveId" clId="{CA82553C-835D-4C2D-89FC-099514891C57}" dt="2021-08-10T07:29:00.635" v="1314" actId="1076"/>
          <ac:grpSpMkLst>
            <pc:docMk/>
            <pc:sldMk cId="4114444058" sldId="263"/>
            <ac:grpSpMk id="3" creationId="{A9899E21-5EA4-46AE-80B5-9BB608DDEED6}"/>
          </ac:grpSpMkLst>
        </pc:grpChg>
        <pc:graphicFrameChg chg="del">
          <ac:chgData name="Steve" userId="e762216e9e8f0029" providerId="LiveId" clId="{CA82553C-835D-4C2D-89FC-099514891C57}" dt="2021-08-10T07:15:34.228" v="1164" actId="478"/>
          <ac:graphicFrameMkLst>
            <pc:docMk/>
            <pc:sldMk cId="4114444058" sldId="263"/>
            <ac:graphicFrameMk id="6" creationId="{DF6168CF-BB0D-4C60-A0A8-A4E8D2CE5724}"/>
          </ac:graphicFrameMkLst>
        </pc:graphicFrameChg>
      </pc:sldChg>
      <pc:sldChg chg="addSp delSp modSp add mod">
        <pc:chgData name="Steve" userId="e762216e9e8f0029" providerId="LiveId" clId="{CA82553C-835D-4C2D-89FC-099514891C57}" dt="2021-08-10T07:57:46.613" v="1823" actId="1076"/>
        <pc:sldMkLst>
          <pc:docMk/>
          <pc:sldMk cId="1694223052" sldId="264"/>
        </pc:sldMkLst>
        <pc:spChg chg="mod">
          <ac:chgData name="Steve" userId="e762216e9e8f0029" providerId="LiveId" clId="{CA82553C-835D-4C2D-89FC-099514891C57}" dt="2021-08-10T07:57:46.613" v="1823" actId="1076"/>
          <ac:spMkLst>
            <pc:docMk/>
            <pc:sldMk cId="1694223052" sldId="264"/>
            <ac:spMk id="7" creationId="{936BCF4F-92DC-4EB0-82B2-8532780D3BA1}"/>
          </ac:spMkLst>
        </pc:spChg>
        <pc:spChg chg="mod">
          <ac:chgData name="Steve" userId="e762216e9e8f0029" providerId="LiveId" clId="{CA82553C-835D-4C2D-89FC-099514891C57}" dt="2021-08-10T07:19:53.508" v="1222"/>
          <ac:spMkLst>
            <pc:docMk/>
            <pc:sldMk cId="1694223052" sldId="264"/>
            <ac:spMk id="9" creationId="{1612F724-56C1-41E7-90B0-25267A0AA8AE}"/>
          </ac:spMkLst>
        </pc:spChg>
        <pc:spChg chg="mod">
          <ac:chgData name="Steve" userId="e762216e9e8f0029" providerId="LiveId" clId="{CA82553C-835D-4C2D-89FC-099514891C57}" dt="2021-08-10T07:19:53.508" v="1222"/>
          <ac:spMkLst>
            <pc:docMk/>
            <pc:sldMk cId="1694223052" sldId="264"/>
            <ac:spMk id="10" creationId="{98EA5CFE-6AE9-4823-9D37-BCFAD5A9742F}"/>
          </ac:spMkLst>
        </pc:spChg>
        <pc:spChg chg="mod">
          <ac:chgData name="Steve" userId="e762216e9e8f0029" providerId="LiveId" clId="{CA82553C-835D-4C2D-89FC-099514891C57}" dt="2021-08-10T07:19:53.508" v="1222"/>
          <ac:spMkLst>
            <pc:docMk/>
            <pc:sldMk cId="1694223052" sldId="264"/>
            <ac:spMk id="11" creationId="{681BB442-1345-40CA-9B46-EEADD5C9BB61}"/>
          </ac:spMkLst>
        </pc:spChg>
        <pc:spChg chg="mod">
          <ac:chgData name="Steve" userId="e762216e9e8f0029" providerId="LiveId" clId="{CA82553C-835D-4C2D-89FC-099514891C57}" dt="2021-08-10T07:19:53.508" v="1222"/>
          <ac:spMkLst>
            <pc:docMk/>
            <pc:sldMk cId="1694223052" sldId="264"/>
            <ac:spMk id="12" creationId="{1F20CD40-96BA-4C3D-B255-FD0E6283A73B}"/>
          </ac:spMkLst>
        </pc:spChg>
        <pc:spChg chg="mod">
          <ac:chgData name="Steve" userId="e762216e9e8f0029" providerId="LiveId" clId="{CA82553C-835D-4C2D-89FC-099514891C57}" dt="2021-08-10T07:19:53.508" v="1222"/>
          <ac:spMkLst>
            <pc:docMk/>
            <pc:sldMk cId="1694223052" sldId="264"/>
            <ac:spMk id="13" creationId="{1EDB0850-612A-48EA-85C5-5A70A49B4595}"/>
          </ac:spMkLst>
        </pc:spChg>
        <pc:spChg chg="mod">
          <ac:chgData name="Steve" userId="e762216e9e8f0029" providerId="LiveId" clId="{CA82553C-835D-4C2D-89FC-099514891C57}" dt="2021-08-10T07:19:53.508" v="1222"/>
          <ac:spMkLst>
            <pc:docMk/>
            <pc:sldMk cId="1694223052" sldId="264"/>
            <ac:spMk id="14" creationId="{A71C3988-1B33-46E1-956E-FA9F7CBEBD23}"/>
          </ac:spMkLst>
        </pc:spChg>
        <pc:spChg chg="mod">
          <ac:chgData name="Steve" userId="e762216e9e8f0029" providerId="LiveId" clId="{CA82553C-835D-4C2D-89FC-099514891C57}" dt="2021-08-10T07:22:23.283" v="1244" actId="255"/>
          <ac:spMkLst>
            <pc:docMk/>
            <pc:sldMk cId="1694223052" sldId="264"/>
            <ac:spMk id="23" creationId="{1462E96B-212B-4B0F-B57C-7780EB7B307B}"/>
          </ac:spMkLst>
        </pc:spChg>
        <pc:spChg chg="mod">
          <ac:chgData name="Steve" userId="e762216e9e8f0029" providerId="LiveId" clId="{CA82553C-835D-4C2D-89FC-099514891C57}" dt="2021-08-10T07:22:27.054" v="1245" actId="255"/>
          <ac:spMkLst>
            <pc:docMk/>
            <pc:sldMk cId="1694223052" sldId="264"/>
            <ac:spMk id="24" creationId="{198FB913-58CD-4CD4-A99C-B87B8A097022}"/>
          </ac:spMkLst>
        </pc:spChg>
        <pc:spChg chg="mod">
          <ac:chgData name="Steve" userId="e762216e9e8f0029" providerId="LiveId" clId="{CA82553C-835D-4C2D-89FC-099514891C57}" dt="2021-08-10T07:22:31.695" v="1246" actId="255"/>
          <ac:spMkLst>
            <pc:docMk/>
            <pc:sldMk cId="1694223052" sldId="264"/>
            <ac:spMk id="26" creationId="{73D1766E-C51E-4699-B7A9-B1C56CE0F896}"/>
          </ac:spMkLst>
        </pc:spChg>
        <pc:spChg chg="mod">
          <ac:chgData name="Steve" userId="e762216e9e8f0029" providerId="LiveId" clId="{CA82553C-835D-4C2D-89FC-099514891C57}" dt="2021-08-10T07:22:14.571" v="1243" actId="255"/>
          <ac:spMkLst>
            <pc:docMk/>
            <pc:sldMk cId="1694223052" sldId="264"/>
            <ac:spMk id="27" creationId="{C29DAB7C-4699-4102-B08B-3183A5E6700B}"/>
          </ac:spMkLst>
        </pc:spChg>
        <pc:spChg chg="mod">
          <ac:chgData name="Steve" userId="e762216e9e8f0029" providerId="LiveId" clId="{CA82553C-835D-4C2D-89FC-099514891C57}" dt="2021-08-10T07:22:06.125" v="1242" actId="255"/>
          <ac:spMkLst>
            <pc:docMk/>
            <pc:sldMk cId="1694223052" sldId="264"/>
            <ac:spMk id="28" creationId="{1348190B-763D-4442-8D03-76BC141F1F51}"/>
          </ac:spMkLst>
        </pc:spChg>
        <pc:spChg chg="mod">
          <ac:chgData name="Steve" userId="e762216e9e8f0029" providerId="LiveId" clId="{CA82553C-835D-4C2D-89FC-099514891C57}" dt="2021-08-10T07:22:00.361" v="1241" actId="255"/>
          <ac:spMkLst>
            <pc:docMk/>
            <pc:sldMk cId="1694223052" sldId="264"/>
            <ac:spMk id="29" creationId="{D8D59032-54D6-4164-B42C-69512458EFE8}"/>
          </ac:spMkLst>
        </pc:spChg>
        <pc:spChg chg="add mod">
          <ac:chgData name="Steve" userId="e762216e9e8f0029" providerId="LiveId" clId="{CA82553C-835D-4C2D-89FC-099514891C57}" dt="2021-08-10T07:57:42.237" v="1822" actId="1076"/>
          <ac:spMkLst>
            <pc:docMk/>
            <pc:sldMk cId="1694223052" sldId="264"/>
            <ac:spMk id="35" creationId="{D982732C-AEDA-41E6-8675-FA0DD43E3E78}"/>
          </ac:spMkLst>
        </pc:spChg>
        <pc:spChg chg="mod">
          <ac:chgData name="Steve" userId="e762216e9e8f0029" providerId="LiveId" clId="{CA82553C-835D-4C2D-89FC-099514891C57}" dt="2021-08-10T07:20:29.075" v="1227" actId="20577"/>
          <ac:spMkLst>
            <pc:docMk/>
            <pc:sldMk cId="1694223052" sldId="264"/>
            <ac:spMk id="120" creationId="{FBA2B305-0346-46A7-A3FC-1EE429A324C7}"/>
          </ac:spMkLst>
        </pc:spChg>
        <pc:grpChg chg="mod">
          <ac:chgData name="Steve" userId="e762216e9e8f0029" providerId="LiveId" clId="{CA82553C-835D-4C2D-89FC-099514891C57}" dt="2021-08-10T07:55:12.017" v="1818" actId="1076"/>
          <ac:grpSpMkLst>
            <pc:docMk/>
            <pc:sldMk cId="1694223052" sldId="264"/>
            <ac:grpSpMk id="3" creationId="{A9899E21-5EA4-46AE-80B5-9BB608DDEED6}"/>
          </ac:grpSpMkLst>
        </pc:grpChg>
        <pc:grpChg chg="add del mod">
          <ac:chgData name="Steve" userId="e762216e9e8f0029" providerId="LiveId" clId="{CA82553C-835D-4C2D-89FC-099514891C57}" dt="2021-08-10T07:19:53.508" v="1222"/>
          <ac:grpSpMkLst>
            <pc:docMk/>
            <pc:sldMk cId="1694223052" sldId="264"/>
            <ac:grpSpMk id="8" creationId="{BAB4E819-5DA8-41EC-9365-A2F18C1FA8E0}"/>
          </ac:grpSpMkLst>
        </pc:grpChg>
        <pc:grpChg chg="add mod">
          <ac:chgData name="Steve" userId="e762216e9e8f0029" providerId="LiveId" clId="{CA82553C-835D-4C2D-89FC-099514891C57}" dt="2021-08-10T07:57:39.565" v="1821" actId="1076"/>
          <ac:grpSpMkLst>
            <pc:docMk/>
            <pc:sldMk cId="1694223052" sldId="264"/>
            <ac:grpSpMk id="22" creationId="{5835D9EF-80AA-4178-A574-E4BC3BDB0D62}"/>
          </ac:grpSpMkLst>
        </pc:grpChg>
        <pc:graphicFrameChg chg="add del mod">
          <ac:chgData name="Steve" userId="e762216e9e8f0029" providerId="LiveId" clId="{CA82553C-835D-4C2D-89FC-099514891C57}" dt="2021-08-10T07:19:53.508" v="1222"/>
          <ac:graphicFrameMkLst>
            <pc:docMk/>
            <pc:sldMk cId="1694223052" sldId="264"/>
            <ac:graphicFrameMk id="4" creationId="{D4299879-48D4-4B80-978F-5B516949EA4C}"/>
          </ac:graphicFrameMkLst>
        </pc:graphicFrameChg>
        <pc:graphicFrameChg chg="add del mod">
          <ac:chgData name="Steve" userId="e762216e9e8f0029" providerId="LiveId" clId="{CA82553C-835D-4C2D-89FC-099514891C57}" dt="2021-08-10T07:20:18.006" v="1224"/>
          <ac:graphicFrameMkLst>
            <pc:docMk/>
            <pc:sldMk cId="1694223052" sldId="264"/>
            <ac:graphicFrameMk id="5" creationId="{02CBBC21-C734-43D3-B3B4-AD223199B07C}"/>
          </ac:graphicFrameMkLst>
        </pc:graphicFrameChg>
        <pc:graphicFrameChg chg="add del mod">
          <ac:chgData name="Steve" userId="e762216e9e8f0029" providerId="LiveId" clId="{CA82553C-835D-4C2D-89FC-099514891C57}" dt="2021-08-10T07:20:38.017" v="1229" actId="478"/>
          <ac:graphicFrameMkLst>
            <pc:docMk/>
            <pc:sldMk cId="1694223052" sldId="264"/>
            <ac:graphicFrameMk id="6" creationId="{4BFAEABD-9004-48F7-8D08-61F8EA4B05F7}"/>
          </ac:graphicFrameMkLst>
        </pc:graphicFrameChg>
        <pc:cxnChg chg="mod">
          <ac:chgData name="Steve" userId="e762216e9e8f0029" providerId="LiveId" clId="{CA82553C-835D-4C2D-89FC-099514891C57}" dt="2021-08-10T07:19:53.508" v="1222"/>
          <ac:cxnSpMkLst>
            <pc:docMk/>
            <pc:sldMk cId="1694223052" sldId="264"/>
            <ac:cxnSpMk id="15" creationId="{76F03E94-A8AE-450C-91F8-565E9BF9BF15}"/>
          </ac:cxnSpMkLst>
        </pc:cxnChg>
        <pc:cxnChg chg="mod">
          <ac:chgData name="Steve" userId="e762216e9e8f0029" providerId="LiveId" clId="{CA82553C-835D-4C2D-89FC-099514891C57}" dt="2021-08-10T07:19:53.508" v="1222"/>
          <ac:cxnSpMkLst>
            <pc:docMk/>
            <pc:sldMk cId="1694223052" sldId="264"/>
            <ac:cxnSpMk id="16" creationId="{5FC4203E-EA95-4E8E-96FC-5C00845D4DA0}"/>
          </ac:cxnSpMkLst>
        </pc:cxnChg>
        <pc:cxnChg chg="mod">
          <ac:chgData name="Steve" userId="e762216e9e8f0029" providerId="LiveId" clId="{CA82553C-835D-4C2D-89FC-099514891C57}" dt="2021-08-10T07:19:53.508" v="1222"/>
          <ac:cxnSpMkLst>
            <pc:docMk/>
            <pc:sldMk cId="1694223052" sldId="264"/>
            <ac:cxnSpMk id="17" creationId="{36458B04-6DF9-4217-AF5C-89858859091A}"/>
          </ac:cxnSpMkLst>
        </pc:cxnChg>
        <pc:cxnChg chg="mod">
          <ac:chgData name="Steve" userId="e762216e9e8f0029" providerId="LiveId" clId="{CA82553C-835D-4C2D-89FC-099514891C57}" dt="2021-08-10T07:19:53.508" v="1222"/>
          <ac:cxnSpMkLst>
            <pc:docMk/>
            <pc:sldMk cId="1694223052" sldId="264"/>
            <ac:cxnSpMk id="18" creationId="{08513418-87FF-4E08-839C-8963BB972F7D}"/>
          </ac:cxnSpMkLst>
        </pc:cxnChg>
        <pc:cxnChg chg="mod">
          <ac:chgData name="Steve" userId="e762216e9e8f0029" providerId="LiveId" clId="{CA82553C-835D-4C2D-89FC-099514891C57}" dt="2021-08-10T07:19:53.508" v="1222"/>
          <ac:cxnSpMkLst>
            <pc:docMk/>
            <pc:sldMk cId="1694223052" sldId="264"/>
            <ac:cxnSpMk id="19" creationId="{497D27B5-106F-4313-AE99-CE5F12F565B6}"/>
          </ac:cxnSpMkLst>
        </pc:cxnChg>
        <pc:cxnChg chg="mod">
          <ac:chgData name="Steve" userId="e762216e9e8f0029" providerId="LiveId" clId="{CA82553C-835D-4C2D-89FC-099514891C57}" dt="2021-08-10T07:20:26.129" v="1225"/>
          <ac:cxnSpMkLst>
            <pc:docMk/>
            <pc:sldMk cId="1694223052" sldId="264"/>
            <ac:cxnSpMk id="30" creationId="{08106F96-F658-45AE-A40C-5AE80E2BD91D}"/>
          </ac:cxnSpMkLst>
        </pc:cxnChg>
        <pc:cxnChg chg="mod">
          <ac:chgData name="Steve" userId="e762216e9e8f0029" providerId="LiveId" clId="{CA82553C-835D-4C2D-89FC-099514891C57}" dt="2021-08-10T07:20:26.129" v="1225"/>
          <ac:cxnSpMkLst>
            <pc:docMk/>
            <pc:sldMk cId="1694223052" sldId="264"/>
            <ac:cxnSpMk id="31" creationId="{32CD453F-A86C-48F8-86B3-6CC982A8314D}"/>
          </ac:cxnSpMkLst>
        </pc:cxnChg>
        <pc:cxnChg chg="mod">
          <ac:chgData name="Steve" userId="e762216e9e8f0029" providerId="LiveId" clId="{CA82553C-835D-4C2D-89FC-099514891C57}" dt="2021-08-10T07:20:26.129" v="1225"/>
          <ac:cxnSpMkLst>
            <pc:docMk/>
            <pc:sldMk cId="1694223052" sldId="264"/>
            <ac:cxnSpMk id="32" creationId="{80C61C84-7F1B-40B4-8B0C-2C7736E4A9B0}"/>
          </ac:cxnSpMkLst>
        </pc:cxnChg>
        <pc:cxnChg chg="mod">
          <ac:chgData name="Steve" userId="e762216e9e8f0029" providerId="LiveId" clId="{CA82553C-835D-4C2D-89FC-099514891C57}" dt="2021-08-10T07:20:26.129" v="1225"/>
          <ac:cxnSpMkLst>
            <pc:docMk/>
            <pc:sldMk cId="1694223052" sldId="264"/>
            <ac:cxnSpMk id="33" creationId="{2CD30EDA-D5BA-4500-928F-3842629A8D45}"/>
          </ac:cxnSpMkLst>
        </pc:cxnChg>
        <pc:cxnChg chg="mod">
          <ac:chgData name="Steve" userId="e762216e9e8f0029" providerId="LiveId" clId="{CA82553C-835D-4C2D-89FC-099514891C57}" dt="2021-08-10T07:20:26.129" v="1225"/>
          <ac:cxnSpMkLst>
            <pc:docMk/>
            <pc:sldMk cId="1694223052" sldId="264"/>
            <ac:cxnSpMk id="34" creationId="{3A2BB845-2655-40C1-8F62-EBD1D5A630A3}"/>
          </ac:cxnSpMkLst>
        </pc:cxnChg>
      </pc:sldChg>
      <pc:sldChg chg="addSp delSp modSp add mod">
        <pc:chgData name="Steve" userId="e762216e9e8f0029" providerId="LiveId" clId="{CA82553C-835D-4C2D-89FC-099514891C57}" dt="2021-08-10T07:58:03.544" v="1824" actId="1076"/>
        <pc:sldMkLst>
          <pc:docMk/>
          <pc:sldMk cId="3595157751" sldId="265"/>
        </pc:sldMkLst>
        <pc:spChg chg="mod">
          <ac:chgData name="Steve" userId="e762216e9e8f0029" providerId="LiveId" clId="{CA82553C-835D-4C2D-89FC-099514891C57}" dt="2021-08-10T07:58:03.544" v="1824" actId="1076"/>
          <ac:spMkLst>
            <pc:docMk/>
            <pc:sldMk cId="3595157751" sldId="265"/>
            <ac:spMk id="7" creationId="{936BCF4F-92DC-4EB0-82B2-8532780D3BA1}"/>
          </ac:spMkLst>
        </pc:spChg>
        <pc:spChg chg="del">
          <ac:chgData name="Steve" userId="e762216e9e8f0029" providerId="LiveId" clId="{CA82553C-835D-4C2D-89FC-099514891C57}" dt="2021-08-10T07:24:32.309" v="1255" actId="478"/>
          <ac:spMkLst>
            <pc:docMk/>
            <pc:sldMk cId="3595157751" sldId="265"/>
            <ac:spMk id="35" creationId="{D982732C-AEDA-41E6-8675-FA0DD43E3E78}"/>
          </ac:spMkLst>
        </pc:spChg>
        <pc:spChg chg="mod">
          <ac:chgData name="Steve" userId="e762216e9e8f0029" providerId="LiveId" clId="{CA82553C-835D-4C2D-89FC-099514891C57}" dt="2021-08-10T07:24:52.838" v="1271" actId="20577"/>
          <ac:spMkLst>
            <pc:docMk/>
            <pc:sldMk cId="3595157751" sldId="265"/>
            <ac:spMk id="120" creationId="{FBA2B305-0346-46A7-A3FC-1EE429A324C7}"/>
          </ac:spMkLst>
        </pc:spChg>
        <pc:grpChg chg="mod">
          <ac:chgData name="Steve" userId="e762216e9e8f0029" providerId="LiveId" clId="{CA82553C-835D-4C2D-89FC-099514891C57}" dt="2021-08-10T07:29:19.590" v="1315" actId="1076"/>
          <ac:grpSpMkLst>
            <pc:docMk/>
            <pc:sldMk cId="3595157751" sldId="265"/>
            <ac:grpSpMk id="3" creationId="{A9899E21-5EA4-46AE-80B5-9BB608DDEED6}"/>
          </ac:grpSpMkLst>
        </pc:grpChg>
        <pc:grpChg chg="del">
          <ac:chgData name="Steve" userId="e762216e9e8f0029" providerId="LiveId" clId="{CA82553C-835D-4C2D-89FC-099514891C57}" dt="2021-08-10T07:24:34.075" v="1256" actId="478"/>
          <ac:grpSpMkLst>
            <pc:docMk/>
            <pc:sldMk cId="3595157751" sldId="265"/>
            <ac:grpSpMk id="22" creationId="{5835D9EF-80AA-4178-A574-E4BC3BDB0D62}"/>
          </ac:grpSpMkLst>
        </pc:grpChg>
        <pc:graphicFrameChg chg="add mod modGraphic">
          <ac:chgData name="Steve" userId="e762216e9e8f0029" providerId="LiveId" clId="{CA82553C-835D-4C2D-89FC-099514891C57}" dt="2021-08-10T07:29:28.893" v="1317" actId="1076"/>
          <ac:graphicFrameMkLst>
            <pc:docMk/>
            <pc:sldMk cId="3595157751" sldId="265"/>
            <ac:graphicFrameMk id="4" creationId="{6081DDF2-F084-4A84-B6B2-1E8FEFFF6E0E}"/>
          </ac:graphicFrameMkLst>
        </pc:graphicFrameChg>
      </pc:sldChg>
      <pc:sldChg chg="delSp modSp add mod">
        <pc:chgData name="Steve" userId="e762216e9e8f0029" providerId="LiveId" clId="{CA82553C-835D-4C2D-89FC-099514891C57}" dt="2021-08-10T07:58:17.146" v="1826" actId="255"/>
        <pc:sldMkLst>
          <pc:docMk/>
          <pc:sldMk cId="3425153356" sldId="266"/>
        </pc:sldMkLst>
        <pc:spChg chg="mod">
          <ac:chgData name="Steve" userId="e762216e9e8f0029" providerId="LiveId" clId="{CA82553C-835D-4C2D-89FC-099514891C57}" dt="2021-08-10T07:58:17.146" v="1826" actId="255"/>
          <ac:spMkLst>
            <pc:docMk/>
            <pc:sldMk cId="3425153356" sldId="266"/>
            <ac:spMk id="7" creationId="{936BCF4F-92DC-4EB0-82B2-8532780D3BA1}"/>
          </ac:spMkLst>
        </pc:spChg>
        <pc:spChg chg="mod">
          <ac:chgData name="Steve" userId="e762216e9e8f0029" providerId="LiveId" clId="{CA82553C-835D-4C2D-89FC-099514891C57}" dt="2021-08-10T07:30:38.299" v="1342" actId="20577"/>
          <ac:spMkLst>
            <pc:docMk/>
            <pc:sldMk cId="3425153356" sldId="266"/>
            <ac:spMk id="120" creationId="{FBA2B305-0346-46A7-A3FC-1EE429A324C7}"/>
          </ac:spMkLst>
        </pc:spChg>
        <pc:graphicFrameChg chg="del">
          <ac:chgData name="Steve" userId="e762216e9e8f0029" providerId="LiveId" clId="{CA82553C-835D-4C2D-89FC-099514891C57}" dt="2021-08-10T07:30:01.175" v="1320" actId="478"/>
          <ac:graphicFrameMkLst>
            <pc:docMk/>
            <pc:sldMk cId="3425153356" sldId="266"/>
            <ac:graphicFrameMk id="4" creationId="{6081DDF2-F084-4A84-B6B2-1E8FEFFF6E0E}"/>
          </ac:graphicFrameMkLst>
        </pc:graphicFrameChg>
      </pc:sldChg>
      <pc:sldChg chg="addSp delSp modSp add mod">
        <pc:chgData name="Steve" userId="e762216e9e8f0029" providerId="LiveId" clId="{CA82553C-835D-4C2D-89FC-099514891C57}" dt="2021-08-10T07:33:35.542" v="1395" actId="20577"/>
        <pc:sldMkLst>
          <pc:docMk/>
          <pc:sldMk cId="2853628775" sldId="267"/>
        </pc:sldMkLst>
        <pc:spChg chg="mod">
          <ac:chgData name="Steve" userId="e762216e9e8f0029" providerId="LiveId" clId="{CA82553C-835D-4C2D-89FC-099514891C57}" dt="2021-08-10T07:33:35.542" v="1395" actId="20577"/>
          <ac:spMkLst>
            <pc:docMk/>
            <pc:sldMk cId="2853628775" sldId="267"/>
            <ac:spMk id="7" creationId="{936BCF4F-92DC-4EB0-82B2-8532780D3BA1}"/>
          </ac:spMkLst>
        </pc:spChg>
        <pc:spChg chg="mod">
          <ac:chgData name="Steve" userId="e762216e9e8f0029" providerId="LiveId" clId="{CA82553C-835D-4C2D-89FC-099514891C57}" dt="2021-08-10T07:32:45.725" v="1385" actId="20577"/>
          <ac:spMkLst>
            <pc:docMk/>
            <pc:sldMk cId="2853628775" sldId="267"/>
            <ac:spMk id="120" creationId="{FBA2B305-0346-46A7-A3FC-1EE429A324C7}"/>
          </ac:spMkLst>
        </pc:spChg>
        <pc:picChg chg="add del">
          <ac:chgData name="Steve" userId="e762216e9e8f0029" providerId="LiveId" clId="{CA82553C-835D-4C2D-89FC-099514891C57}" dt="2021-08-10T07:32:26.421" v="1359" actId="22"/>
          <ac:picMkLst>
            <pc:docMk/>
            <pc:sldMk cId="2853628775" sldId="267"/>
            <ac:picMk id="5" creationId="{F3532EA4-6295-4B2B-8F8E-83F45F95B147}"/>
          </ac:picMkLst>
        </pc:picChg>
      </pc:sldChg>
      <pc:sldChg chg="modSp add mod">
        <pc:chgData name="Steve" userId="e762216e9e8f0029" providerId="LiveId" clId="{CA82553C-835D-4C2D-89FC-099514891C57}" dt="2021-08-10T07:35:22.035" v="1462" actId="120"/>
        <pc:sldMkLst>
          <pc:docMk/>
          <pc:sldMk cId="1211874369" sldId="268"/>
        </pc:sldMkLst>
        <pc:spChg chg="mod">
          <ac:chgData name="Steve" userId="e762216e9e8f0029" providerId="LiveId" clId="{CA82553C-835D-4C2D-89FC-099514891C57}" dt="2021-08-10T07:35:22.035" v="1462" actId="120"/>
          <ac:spMkLst>
            <pc:docMk/>
            <pc:sldMk cId="1211874369" sldId="268"/>
            <ac:spMk id="7" creationId="{936BCF4F-92DC-4EB0-82B2-8532780D3BA1}"/>
          </ac:spMkLst>
        </pc:spChg>
        <pc:spChg chg="mod">
          <ac:chgData name="Steve" userId="e762216e9e8f0029" providerId="LiveId" clId="{CA82553C-835D-4C2D-89FC-099514891C57}" dt="2021-08-10T07:34:27.227" v="1443" actId="20577"/>
          <ac:spMkLst>
            <pc:docMk/>
            <pc:sldMk cId="1211874369" sldId="268"/>
            <ac:spMk id="120" creationId="{FBA2B305-0346-46A7-A3FC-1EE429A324C7}"/>
          </ac:spMkLst>
        </pc:spChg>
      </pc:sldChg>
      <pc:sldChg chg="modSp add mod">
        <pc:chgData name="Steve" userId="e762216e9e8f0029" providerId="LiveId" clId="{CA82553C-835D-4C2D-89FC-099514891C57}" dt="2021-08-10T08:00:56.862" v="1842" actId="20577"/>
        <pc:sldMkLst>
          <pc:docMk/>
          <pc:sldMk cId="3309715890" sldId="269"/>
        </pc:sldMkLst>
        <pc:spChg chg="mod">
          <ac:chgData name="Steve" userId="e762216e9e8f0029" providerId="LiveId" clId="{CA82553C-835D-4C2D-89FC-099514891C57}" dt="2021-08-10T07:37:00.853" v="1504" actId="948"/>
          <ac:spMkLst>
            <pc:docMk/>
            <pc:sldMk cId="3309715890" sldId="269"/>
            <ac:spMk id="7" creationId="{936BCF4F-92DC-4EB0-82B2-8532780D3BA1}"/>
          </ac:spMkLst>
        </pc:spChg>
        <pc:spChg chg="mod">
          <ac:chgData name="Steve" userId="e762216e9e8f0029" providerId="LiveId" clId="{CA82553C-835D-4C2D-89FC-099514891C57}" dt="2021-08-10T08:00:56.862" v="1842" actId="20577"/>
          <ac:spMkLst>
            <pc:docMk/>
            <pc:sldMk cId="3309715890" sldId="269"/>
            <ac:spMk id="120" creationId="{FBA2B305-0346-46A7-A3FC-1EE429A324C7}"/>
          </ac:spMkLst>
        </pc:spChg>
      </pc:sldChg>
      <pc:sldChg chg="modSp add mod">
        <pc:chgData name="Steve" userId="e762216e9e8f0029" providerId="LiveId" clId="{CA82553C-835D-4C2D-89FC-099514891C57}" dt="2021-08-10T07:38:43.393" v="1539" actId="255"/>
        <pc:sldMkLst>
          <pc:docMk/>
          <pc:sldMk cId="3697011527" sldId="270"/>
        </pc:sldMkLst>
        <pc:spChg chg="mod">
          <ac:chgData name="Steve" userId="e762216e9e8f0029" providerId="LiveId" clId="{CA82553C-835D-4C2D-89FC-099514891C57}" dt="2021-08-10T07:38:43.393" v="1539" actId="255"/>
          <ac:spMkLst>
            <pc:docMk/>
            <pc:sldMk cId="3697011527" sldId="270"/>
            <ac:spMk id="7" creationId="{936BCF4F-92DC-4EB0-82B2-8532780D3BA1}"/>
          </ac:spMkLst>
        </pc:spChg>
        <pc:spChg chg="mod">
          <ac:chgData name="Steve" userId="e762216e9e8f0029" providerId="LiveId" clId="{CA82553C-835D-4C2D-89FC-099514891C57}" dt="2021-08-10T07:37:50.066" v="1518" actId="20577"/>
          <ac:spMkLst>
            <pc:docMk/>
            <pc:sldMk cId="3697011527" sldId="270"/>
            <ac:spMk id="120" creationId="{FBA2B305-0346-46A7-A3FC-1EE429A324C7}"/>
          </ac:spMkLst>
        </pc:spChg>
      </pc:sldChg>
      <pc:sldChg chg="modSp add mod">
        <pc:chgData name="Steve" userId="e762216e9e8f0029" providerId="LiveId" clId="{CA82553C-835D-4C2D-89FC-099514891C57}" dt="2021-08-10T07:39:55.117" v="1597" actId="20577"/>
        <pc:sldMkLst>
          <pc:docMk/>
          <pc:sldMk cId="2294386242" sldId="271"/>
        </pc:sldMkLst>
        <pc:spChg chg="mod">
          <ac:chgData name="Steve" userId="e762216e9e8f0029" providerId="LiveId" clId="{CA82553C-835D-4C2D-89FC-099514891C57}" dt="2021-08-10T07:39:55.117" v="1597" actId="20577"/>
          <ac:spMkLst>
            <pc:docMk/>
            <pc:sldMk cId="2294386242" sldId="271"/>
            <ac:spMk id="7" creationId="{936BCF4F-92DC-4EB0-82B2-8532780D3BA1}"/>
          </ac:spMkLst>
        </pc:spChg>
        <pc:spChg chg="mod">
          <ac:chgData name="Steve" userId="e762216e9e8f0029" providerId="LiveId" clId="{CA82553C-835D-4C2D-89FC-099514891C57}" dt="2021-08-10T07:39:33.749" v="1575" actId="20577"/>
          <ac:spMkLst>
            <pc:docMk/>
            <pc:sldMk cId="2294386242" sldId="271"/>
            <ac:spMk id="120" creationId="{FBA2B305-0346-46A7-A3FC-1EE429A324C7}"/>
          </ac:spMkLst>
        </pc:spChg>
      </pc:sldChg>
      <pc:sldChg chg="modSp add mod">
        <pc:chgData name="Steve" userId="e762216e9e8f0029" providerId="LiveId" clId="{CA82553C-835D-4C2D-89FC-099514891C57}" dt="2021-08-10T07:41:20.478" v="1654" actId="255"/>
        <pc:sldMkLst>
          <pc:docMk/>
          <pc:sldMk cId="466506077" sldId="272"/>
        </pc:sldMkLst>
        <pc:spChg chg="mod">
          <ac:chgData name="Steve" userId="e762216e9e8f0029" providerId="LiveId" clId="{CA82553C-835D-4C2D-89FC-099514891C57}" dt="2021-08-10T07:41:20.478" v="1654" actId="255"/>
          <ac:spMkLst>
            <pc:docMk/>
            <pc:sldMk cId="466506077" sldId="272"/>
            <ac:spMk id="7" creationId="{936BCF4F-92DC-4EB0-82B2-8532780D3BA1}"/>
          </ac:spMkLst>
        </pc:spChg>
        <pc:spChg chg="mod">
          <ac:chgData name="Steve" userId="e762216e9e8f0029" providerId="LiveId" clId="{CA82553C-835D-4C2D-89FC-099514891C57}" dt="2021-08-10T07:40:39.007" v="1623" actId="20577"/>
          <ac:spMkLst>
            <pc:docMk/>
            <pc:sldMk cId="466506077" sldId="272"/>
            <ac:spMk id="120" creationId="{FBA2B305-0346-46A7-A3FC-1EE429A324C7}"/>
          </ac:spMkLst>
        </pc:spChg>
      </pc:sldChg>
      <pc:sldChg chg="modSp add mod">
        <pc:chgData name="Steve" userId="e762216e9e8f0029" providerId="LiveId" clId="{CA82553C-835D-4C2D-89FC-099514891C57}" dt="2021-08-10T07:42:20.093" v="1700" actId="255"/>
        <pc:sldMkLst>
          <pc:docMk/>
          <pc:sldMk cId="2770342066" sldId="273"/>
        </pc:sldMkLst>
        <pc:spChg chg="mod">
          <ac:chgData name="Steve" userId="e762216e9e8f0029" providerId="LiveId" clId="{CA82553C-835D-4C2D-89FC-099514891C57}" dt="2021-08-10T07:42:20.093" v="1700" actId="255"/>
          <ac:spMkLst>
            <pc:docMk/>
            <pc:sldMk cId="2770342066" sldId="273"/>
            <ac:spMk id="7" creationId="{936BCF4F-92DC-4EB0-82B2-8532780D3BA1}"/>
          </ac:spMkLst>
        </pc:spChg>
        <pc:spChg chg="mod">
          <ac:chgData name="Steve" userId="e762216e9e8f0029" providerId="LiveId" clId="{CA82553C-835D-4C2D-89FC-099514891C57}" dt="2021-08-10T07:42:08.322" v="1699" actId="20577"/>
          <ac:spMkLst>
            <pc:docMk/>
            <pc:sldMk cId="2770342066" sldId="273"/>
            <ac:spMk id="120" creationId="{FBA2B305-0346-46A7-A3FC-1EE429A324C7}"/>
          </ac:spMkLst>
        </pc:spChg>
      </pc:sldChg>
      <pc:sldChg chg="modSp add mod">
        <pc:chgData name="Steve" userId="e762216e9e8f0029" providerId="LiveId" clId="{CA82553C-835D-4C2D-89FC-099514891C57}" dt="2021-08-10T07:43:19.581" v="1733" actId="1076"/>
        <pc:sldMkLst>
          <pc:docMk/>
          <pc:sldMk cId="1695917746" sldId="274"/>
        </pc:sldMkLst>
        <pc:spChg chg="mod">
          <ac:chgData name="Steve" userId="e762216e9e8f0029" providerId="LiveId" clId="{CA82553C-835D-4C2D-89FC-099514891C57}" dt="2021-08-10T07:43:19.124" v="1732" actId="1076"/>
          <ac:spMkLst>
            <pc:docMk/>
            <pc:sldMk cId="1695917746" sldId="274"/>
            <ac:spMk id="7" creationId="{936BCF4F-92DC-4EB0-82B2-8532780D3BA1}"/>
          </ac:spMkLst>
        </pc:spChg>
        <pc:spChg chg="mod">
          <ac:chgData name="Steve" userId="e762216e9e8f0029" providerId="LiveId" clId="{CA82553C-835D-4C2D-89FC-099514891C57}" dt="2021-08-10T07:42:51.662" v="1723" actId="20577"/>
          <ac:spMkLst>
            <pc:docMk/>
            <pc:sldMk cId="1695917746" sldId="274"/>
            <ac:spMk id="120" creationId="{FBA2B305-0346-46A7-A3FC-1EE429A324C7}"/>
          </ac:spMkLst>
        </pc:spChg>
        <pc:grpChg chg="mod">
          <ac:chgData name="Steve" userId="e762216e9e8f0029" providerId="LiveId" clId="{CA82553C-835D-4C2D-89FC-099514891C57}" dt="2021-08-10T07:43:19.581" v="1733" actId="1076"/>
          <ac:grpSpMkLst>
            <pc:docMk/>
            <pc:sldMk cId="1695917746" sldId="274"/>
            <ac:grpSpMk id="3" creationId="{A9899E21-5EA4-46AE-80B5-9BB608DDEED6}"/>
          </ac:grpSpMkLst>
        </pc:grpChg>
      </pc:sldChg>
      <pc:sldChg chg="addSp delSp modSp add mod">
        <pc:chgData name="Steve" userId="e762216e9e8f0029" providerId="LiveId" clId="{CA82553C-835D-4C2D-89FC-099514891C57}" dt="2021-08-10T07:50:46.350" v="1792" actId="14100"/>
        <pc:sldMkLst>
          <pc:docMk/>
          <pc:sldMk cId="4010149304" sldId="275"/>
        </pc:sldMkLst>
        <pc:spChg chg="mod">
          <ac:chgData name="Steve" userId="e762216e9e8f0029" providerId="LiveId" clId="{CA82553C-835D-4C2D-89FC-099514891C57}" dt="2021-08-10T07:50:46.350" v="1792" actId="14100"/>
          <ac:spMkLst>
            <pc:docMk/>
            <pc:sldMk cId="4010149304" sldId="275"/>
            <ac:spMk id="7" creationId="{936BCF4F-92DC-4EB0-82B2-8532780D3BA1}"/>
          </ac:spMkLst>
        </pc:spChg>
        <pc:spChg chg="del mod">
          <ac:chgData name="Steve" userId="e762216e9e8f0029" providerId="LiveId" clId="{CA82553C-835D-4C2D-89FC-099514891C57}" dt="2021-08-10T07:49:26.766" v="1774" actId="478"/>
          <ac:spMkLst>
            <pc:docMk/>
            <pc:sldMk cId="4010149304" sldId="275"/>
            <ac:spMk id="120" creationId="{FBA2B305-0346-46A7-A3FC-1EE429A324C7}"/>
          </ac:spMkLst>
        </pc:spChg>
        <pc:grpChg chg="mod">
          <ac:chgData name="Steve" userId="e762216e9e8f0029" providerId="LiveId" clId="{CA82553C-835D-4C2D-89FC-099514891C57}" dt="2021-08-10T07:49:34.107" v="1777" actId="1076"/>
          <ac:grpSpMkLst>
            <pc:docMk/>
            <pc:sldMk cId="4010149304" sldId="275"/>
            <ac:grpSpMk id="3" creationId="{A9899E21-5EA4-46AE-80B5-9BB608DDEED6}"/>
          </ac:grpSpMkLst>
        </pc:grpChg>
        <pc:picChg chg="add mod">
          <ac:chgData name="Steve" userId="e762216e9e8f0029" providerId="LiveId" clId="{CA82553C-835D-4C2D-89FC-099514891C57}" dt="2021-08-10T07:50:33.884" v="1789" actId="1076"/>
          <ac:picMkLst>
            <pc:docMk/>
            <pc:sldMk cId="4010149304" sldId="275"/>
            <ac:picMk id="8" creationId="{B191E9DA-6C25-4796-9E7D-8E1DEC1AA374}"/>
          </ac:picMkLst>
        </pc:picChg>
      </pc:sldChg>
      <pc:sldMasterChg chg="setBg modSldLayout">
        <pc:chgData name="Steve" userId="e762216e9e8f0029" providerId="LiveId" clId="{CA82553C-835D-4C2D-89FC-099514891C57}" dt="2021-08-08T07:12:21.622" v="285"/>
        <pc:sldMasterMkLst>
          <pc:docMk/>
          <pc:sldMasterMk cId="695095205" sldId="2147483648"/>
        </pc:sldMasterMkLst>
        <pc:sldLayoutChg chg="setBg">
          <pc:chgData name="Steve" userId="e762216e9e8f0029" providerId="LiveId" clId="{CA82553C-835D-4C2D-89FC-099514891C57}" dt="2021-08-08T07:12:21.622" v="285"/>
          <pc:sldLayoutMkLst>
            <pc:docMk/>
            <pc:sldMasterMk cId="695095205" sldId="2147483648"/>
            <pc:sldLayoutMk cId="314609587" sldId="2147483649"/>
          </pc:sldLayoutMkLst>
        </pc:sldLayoutChg>
        <pc:sldLayoutChg chg="setBg">
          <pc:chgData name="Steve" userId="e762216e9e8f0029" providerId="LiveId" clId="{CA82553C-835D-4C2D-89FC-099514891C57}" dt="2021-08-08T07:12:21.622" v="285"/>
          <pc:sldLayoutMkLst>
            <pc:docMk/>
            <pc:sldMasterMk cId="695095205" sldId="2147483648"/>
            <pc:sldLayoutMk cId="1878470656" sldId="2147483650"/>
          </pc:sldLayoutMkLst>
        </pc:sldLayoutChg>
        <pc:sldLayoutChg chg="setBg">
          <pc:chgData name="Steve" userId="e762216e9e8f0029" providerId="LiveId" clId="{CA82553C-835D-4C2D-89FC-099514891C57}" dt="2021-08-08T07:12:21.622" v="285"/>
          <pc:sldLayoutMkLst>
            <pc:docMk/>
            <pc:sldMasterMk cId="695095205" sldId="2147483648"/>
            <pc:sldLayoutMk cId="1257323291" sldId="2147483651"/>
          </pc:sldLayoutMkLst>
        </pc:sldLayoutChg>
        <pc:sldLayoutChg chg="setBg">
          <pc:chgData name="Steve" userId="e762216e9e8f0029" providerId="LiveId" clId="{CA82553C-835D-4C2D-89FC-099514891C57}" dt="2021-08-08T07:12:21.622" v="285"/>
          <pc:sldLayoutMkLst>
            <pc:docMk/>
            <pc:sldMasterMk cId="695095205" sldId="2147483648"/>
            <pc:sldLayoutMk cId="2775497769" sldId="2147483652"/>
          </pc:sldLayoutMkLst>
        </pc:sldLayoutChg>
        <pc:sldLayoutChg chg="setBg">
          <pc:chgData name="Steve" userId="e762216e9e8f0029" providerId="LiveId" clId="{CA82553C-835D-4C2D-89FC-099514891C57}" dt="2021-08-08T07:12:21.622" v="285"/>
          <pc:sldLayoutMkLst>
            <pc:docMk/>
            <pc:sldMasterMk cId="695095205" sldId="2147483648"/>
            <pc:sldLayoutMk cId="1833227611" sldId="2147483653"/>
          </pc:sldLayoutMkLst>
        </pc:sldLayoutChg>
        <pc:sldLayoutChg chg="setBg">
          <pc:chgData name="Steve" userId="e762216e9e8f0029" providerId="LiveId" clId="{CA82553C-835D-4C2D-89FC-099514891C57}" dt="2021-08-08T07:12:21.622" v="285"/>
          <pc:sldLayoutMkLst>
            <pc:docMk/>
            <pc:sldMasterMk cId="695095205" sldId="2147483648"/>
            <pc:sldLayoutMk cId="2719861712" sldId="2147483654"/>
          </pc:sldLayoutMkLst>
        </pc:sldLayoutChg>
        <pc:sldLayoutChg chg="setBg">
          <pc:chgData name="Steve" userId="e762216e9e8f0029" providerId="LiveId" clId="{CA82553C-835D-4C2D-89FC-099514891C57}" dt="2021-08-08T07:12:21.622" v="285"/>
          <pc:sldLayoutMkLst>
            <pc:docMk/>
            <pc:sldMasterMk cId="695095205" sldId="2147483648"/>
            <pc:sldLayoutMk cId="519436547" sldId="2147483655"/>
          </pc:sldLayoutMkLst>
        </pc:sldLayoutChg>
        <pc:sldLayoutChg chg="setBg">
          <pc:chgData name="Steve" userId="e762216e9e8f0029" providerId="LiveId" clId="{CA82553C-835D-4C2D-89FC-099514891C57}" dt="2021-08-08T07:12:21.622" v="285"/>
          <pc:sldLayoutMkLst>
            <pc:docMk/>
            <pc:sldMasterMk cId="695095205" sldId="2147483648"/>
            <pc:sldLayoutMk cId="101794595" sldId="2147483656"/>
          </pc:sldLayoutMkLst>
        </pc:sldLayoutChg>
        <pc:sldLayoutChg chg="setBg">
          <pc:chgData name="Steve" userId="e762216e9e8f0029" providerId="LiveId" clId="{CA82553C-835D-4C2D-89FC-099514891C57}" dt="2021-08-08T07:12:21.622" v="285"/>
          <pc:sldLayoutMkLst>
            <pc:docMk/>
            <pc:sldMasterMk cId="695095205" sldId="2147483648"/>
            <pc:sldLayoutMk cId="1219140788" sldId="2147483657"/>
          </pc:sldLayoutMkLst>
        </pc:sldLayoutChg>
        <pc:sldLayoutChg chg="setBg">
          <pc:chgData name="Steve" userId="e762216e9e8f0029" providerId="LiveId" clId="{CA82553C-835D-4C2D-89FC-099514891C57}" dt="2021-08-08T07:12:21.622" v="285"/>
          <pc:sldLayoutMkLst>
            <pc:docMk/>
            <pc:sldMasterMk cId="695095205" sldId="2147483648"/>
            <pc:sldLayoutMk cId="3456484516" sldId="2147483658"/>
          </pc:sldLayoutMkLst>
        </pc:sldLayoutChg>
        <pc:sldLayoutChg chg="setBg">
          <pc:chgData name="Steve" userId="e762216e9e8f0029" providerId="LiveId" clId="{CA82553C-835D-4C2D-89FC-099514891C57}" dt="2021-08-08T07:12:21.622" v="285"/>
          <pc:sldLayoutMkLst>
            <pc:docMk/>
            <pc:sldMasterMk cId="695095205" sldId="2147483648"/>
            <pc:sldLayoutMk cId="4081649018" sldId="2147483659"/>
          </pc:sldLayoutMkLst>
        </pc:sldLayoutChg>
      </pc:sldMasterChg>
    </pc:docChg>
  </pc:docChgLst>
  <pc:docChgLst>
    <pc:chgData name="Steve" userId="e762216e9e8f0029" providerId="LiveId" clId="{C2EB0D85-A6FF-4B02-9910-B906AEB077E0}"/>
    <pc:docChg chg="undo redo custSel addSld delSld modSld">
      <pc:chgData name="Steve" userId="e762216e9e8f0029" providerId="LiveId" clId="{C2EB0D85-A6FF-4B02-9910-B906AEB077E0}" dt="2021-08-14T04:55:25.025" v="2128" actId="255"/>
      <pc:docMkLst>
        <pc:docMk/>
      </pc:docMkLst>
      <pc:sldChg chg="addSp delSp modSp mod setBg setClrOvrMap">
        <pc:chgData name="Steve" userId="e762216e9e8f0029" providerId="LiveId" clId="{C2EB0D85-A6FF-4B02-9910-B906AEB077E0}" dt="2021-08-11T09:41:09.849" v="2080" actId="207"/>
        <pc:sldMkLst>
          <pc:docMk/>
          <pc:sldMk cId="466032775" sldId="256"/>
        </pc:sldMkLst>
        <pc:spChg chg="mod ord">
          <ac:chgData name="Steve" userId="e762216e9e8f0029" providerId="LiveId" clId="{C2EB0D85-A6FF-4B02-9910-B906AEB077E0}" dt="2021-08-11T09:41:09.849" v="2080" actId="207"/>
          <ac:spMkLst>
            <pc:docMk/>
            <pc:sldMk cId="466032775" sldId="256"/>
            <ac:spMk id="2" creationId="{68DE95ED-A9D6-4163-BB63-1556209B8E07}"/>
          </ac:spMkLst>
        </pc:spChg>
        <pc:spChg chg="add del">
          <ac:chgData name="Steve" userId="e762216e9e8f0029" providerId="LiveId" clId="{C2EB0D85-A6FF-4B02-9910-B906AEB077E0}" dt="2021-08-10T10:05:57.925" v="20" actId="26606"/>
          <ac:spMkLst>
            <pc:docMk/>
            <pc:sldMk cId="466032775" sldId="256"/>
            <ac:spMk id="81" creationId="{9B7AD9F6-8CE7-4299-8FC6-328F4DCD3FF9}"/>
          </ac:spMkLst>
        </pc:spChg>
        <pc:spChg chg="add del">
          <ac:chgData name="Steve" userId="e762216e9e8f0029" providerId="LiveId" clId="{C2EB0D85-A6FF-4B02-9910-B906AEB077E0}" dt="2021-08-10T10:05:57.925" v="20" actId="26606"/>
          <ac:spMkLst>
            <pc:docMk/>
            <pc:sldMk cId="466032775" sldId="256"/>
            <ac:spMk id="83" creationId="{F49775AF-8896-43EE-92C6-83497D6DC56F}"/>
          </ac:spMkLst>
        </pc:spChg>
        <pc:spChg chg="add del">
          <ac:chgData name="Steve" userId="e762216e9e8f0029" providerId="LiveId" clId="{C2EB0D85-A6FF-4B02-9910-B906AEB077E0}" dt="2021-08-10T10:05:57.909" v="19" actId="26606"/>
          <ac:spMkLst>
            <pc:docMk/>
            <pc:sldMk cId="466032775" sldId="256"/>
            <ac:spMk id="88" creationId="{9B7AD9F6-8CE7-4299-8FC6-328F4DCD3FF9}"/>
          </ac:spMkLst>
        </pc:spChg>
        <pc:spChg chg="add del">
          <ac:chgData name="Steve" userId="e762216e9e8f0029" providerId="LiveId" clId="{C2EB0D85-A6FF-4B02-9910-B906AEB077E0}" dt="2021-08-10T10:05:57.909" v="19" actId="26606"/>
          <ac:spMkLst>
            <pc:docMk/>
            <pc:sldMk cId="466032775" sldId="256"/>
            <ac:spMk id="90" creationId="{F49775AF-8896-43EE-92C6-83497D6DC56F}"/>
          </ac:spMkLst>
        </pc:spChg>
        <pc:spChg chg="add del">
          <ac:chgData name="Steve" userId="e762216e9e8f0029" providerId="LiveId" clId="{C2EB0D85-A6FF-4B02-9910-B906AEB077E0}" dt="2021-08-10T10:06:50.334" v="26" actId="26606"/>
          <ac:spMkLst>
            <pc:docMk/>
            <pc:sldMk cId="466032775" sldId="256"/>
            <ac:spMk id="92" creationId="{87CC2527-562A-4F69-B487-4371E5B243E7}"/>
          </ac:spMkLst>
        </pc:spChg>
        <pc:spChg chg="add del">
          <ac:chgData name="Steve" userId="e762216e9e8f0029" providerId="LiveId" clId="{C2EB0D85-A6FF-4B02-9910-B906AEB077E0}" dt="2021-08-10T10:06:50.318" v="25" actId="26606"/>
          <ac:spMkLst>
            <pc:docMk/>
            <pc:sldMk cId="466032775" sldId="256"/>
            <ac:spMk id="103" creationId="{AF2F604E-43BE-4DC3-B983-E071523364F8}"/>
          </ac:spMkLst>
        </pc:spChg>
        <pc:spChg chg="add del">
          <ac:chgData name="Steve" userId="e762216e9e8f0029" providerId="LiveId" clId="{C2EB0D85-A6FF-4B02-9910-B906AEB077E0}" dt="2021-08-10T10:06:50.318" v="25" actId="26606"/>
          <ac:spMkLst>
            <pc:docMk/>
            <pc:sldMk cId="466032775" sldId="256"/>
            <ac:spMk id="105" creationId="{08C9B587-E65E-4B52-B37C-ABEBB6E87928}"/>
          </ac:spMkLst>
        </pc:spChg>
        <pc:spChg chg="add del">
          <ac:chgData name="Steve" userId="e762216e9e8f0029" providerId="LiveId" clId="{C2EB0D85-A6FF-4B02-9910-B906AEB077E0}" dt="2021-08-10T10:06:50.318" v="25" actId="26606"/>
          <ac:spMkLst>
            <pc:docMk/>
            <pc:sldMk cId="466032775" sldId="256"/>
            <ac:spMk id="107" creationId="{E91DC736-0EF8-4F87-9146-EBF1D2EE4D3D}"/>
          </ac:spMkLst>
        </pc:spChg>
        <pc:spChg chg="add del">
          <ac:chgData name="Steve" userId="e762216e9e8f0029" providerId="LiveId" clId="{C2EB0D85-A6FF-4B02-9910-B906AEB077E0}" dt="2021-08-10T10:06:50.318" v="25" actId="26606"/>
          <ac:spMkLst>
            <pc:docMk/>
            <pc:sldMk cId="466032775" sldId="256"/>
            <ac:spMk id="112" creationId="{097CD68E-23E3-4007-8847-CD0944C4F7BE}"/>
          </ac:spMkLst>
        </pc:spChg>
        <pc:spChg chg="add">
          <ac:chgData name="Steve" userId="e762216e9e8f0029" providerId="LiveId" clId="{C2EB0D85-A6FF-4B02-9910-B906AEB077E0}" dt="2021-08-10T10:06:50.334" v="26" actId="26606"/>
          <ac:spMkLst>
            <pc:docMk/>
            <pc:sldMk cId="466032775" sldId="256"/>
            <ac:spMk id="114" creationId="{9B7AD9F6-8CE7-4299-8FC6-328F4DCD3FF9}"/>
          </ac:spMkLst>
        </pc:spChg>
        <pc:spChg chg="add">
          <ac:chgData name="Steve" userId="e762216e9e8f0029" providerId="LiveId" clId="{C2EB0D85-A6FF-4B02-9910-B906AEB077E0}" dt="2021-08-10T10:06:50.334" v="26" actId="26606"/>
          <ac:spMkLst>
            <pc:docMk/>
            <pc:sldMk cId="466032775" sldId="256"/>
            <ac:spMk id="115" creationId="{F49775AF-8896-43EE-92C6-83497D6DC56F}"/>
          </ac:spMkLst>
        </pc:spChg>
        <pc:spChg chg="del">
          <ac:chgData name="Steve" userId="e762216e9e8f0029" providerId="LiveId" clId="{C2EB0D85-A6FF-4B02-9910-B906AEB077E0}" dt="2021-08-10T10:04:39.279" v="7" actId="26606"/>
          <ac:spMkLst>
            <pc:docMk/>
            <pc:sldMk cId="466032775" sldId="256"/>
            <ac:spMk id="135" creationId="{ECC07320-C2CA-4E29-8481-9D9E143C7788}"/>
          </ac:spMkLst>
        </pc:spChg>
        <pc:spChg chg="del">
          <ac:chgData name="Steve" userId="e762216e9e8f0029" providerId="LiveId" clId="{C2EB0D85-A6FF-4B02-9910-B906AEB077E0}" dt="2021-08-10T10:04:39.279" v="7" actId="26606"/>
          <ac:spMkLst>
            <pc:docMk/>
            <pc:sldMk cId="466032775" sldId="256"/>
            <ac:spMk id="136" creationId="{178FB36B-5BFE-42CA-BC60-1115E0D95EEC}"/>
          </ac:spMkLst>
        </pc:spChg>
        <pc:spChg chg="add del">
          <ac:chgData name="Steve" userId="e762216e9e8f0029" providerId="LiveId" clId="{C2EB0D85-A6FF-4B02-9910-B906AEB077E0}" dt="2021-08-10T10:04:57.382" v="10" actId="26606"/>
          <ac:spMkLst>
            <pc:docMk/>
            <pc:sldMk cId="466032775" sldId="256"/>
            <ac:spMk id="140" creationId="{E49CC64F-7275-4E33-961B-0C5CDC439875}"/>
          </ac:spMkLst>
        </pc:spChg>
        <pc:picChg chg="add del mod">
          <ac:chgData name="Steve" userId="e762216e9e8f0029" providerId="LiveId" clId="{C2EB0D85-A6FF-4B02-9910-B906AEB077E0}" dt="2021-08-10T10:05:38.076" v="11" actId="478"/>
          <ac:picMkLst>
            <pc:docMk/>
            <pc:sldMk cId="466032775" sldId="256"/>
            <ac:picMk id="4" creationId="{A0BE7A05-206F-45A4-A41D-20A3ED0483BC}"/>
          </ac:picMkLst>
        </pc:picChg>
        <pc:picChg chg="add mod ord">
          <ac:chgData name="Steve" userId="e762216e9e8f0029" providerId="LiveId" clId="{C2EB0D85-A6FF-4B02-9910-B906AEB077E0}" dt="2021-08-10T10:06:50.334" v="26" actId="26606"/>
          <ac:picMkLst>
            <pc:docMk/>
            <pc:sldMk cId="466032775" sldId="256"/>
            <ac:picMk id="6" creationId="{3F59E32D-402B-4F78-BF7C-D8AE52C751B8}"/>
          </ac:picMkLst>
        </pc:picChg>
        <pc:picChg chg="del mod">
          <ac:chgData name="Steve" userId="e762216e9e8f0029" providerId="LiveId" clId="{C2EB0D85-A6FF-4B02-9910-B906AEB077E0}" dt="2021-08-10T10:04:27.497" v="1" actId="478"/>
          <ac:picMkLst>
            <pc:docMk/>
            <pc:sldMk cId="466032775" sldId="256"/>
            <ac:picMk id="8" creationId="{56C58F15-9B49-4421-BC52-03C4CB497A34}"/>
          </ac:picMkLst>
        </pc:picChg>
        <pc:cxnChg chg="add del">
          <ac:chgData name="Steve" userId="e762216e9e8f0029" providerId="LiveId" clId="{C2EB0D85-A6FF-4B02-9910-B906AEB077E0}" dt="2021-08-10T10:06:50.334" v="26" actId="26606"/>
          <ac:cxnSpMkLst>
            <pc:docMk/>
            <pc:sldMk cId="466032775" sldId="256"/>
            <ac:cxnSpMk id="94" creationId="{BCDAEC91-5BCE-4B55-9CC0-43EF94CB734B}"/>
          </ac:cxnSpMkLst>
        </pc:cxnChg>
      </pc:sldChg>
      <pc:sldChg chg="addSp delSp modSp del mod">
        <pc:chgData name="Steve" userId="e762216e9e8f0029" providerId="LiveId" clId="{C2EB0D85-A6FF-4B02-9910-B906AEB077E0}" dt="2021-08-10T10:11:35.268" v="153" actId="2696"/>
        <pc:sldMkLst>
          <pc:docMk/>
          <pc:sldMk cId="1469907191" sldId="257"/>
        </pc:sldMkLst>
        <pc:spChg chg="mod topLvl">
          <ac:chgData name="Steve" userId="e762216e9e8f0029" providerId="LiveId" clId="{C2EB0D85-A6FF-4B02-9910-B906AEB077E0}" dt="2021-08-10T10:11:22.206" v="152" actId="21"/>
          <ac:spMkLst>
            <pc:docMk/>
            <pc:sldMk cId="1469907191" sldId="257"/>
            <ac:spMk id="2" creationId="{DA1B8ED0-8BDF-4FE6-B55B-5A8124D61D9A}"/>
          </ac:spMkLst>
        </pc:spChg>
        <pc:spChg chg="mod">
          <ac:chgData name="Steve" userId="e762216e9e8f0029" providerId="LiveId" clId="{C2EB0D85-A6FF-4B02-9910-B906AEB077E0}" dt="2021-08-10T10:11:10.284" v="151" actId="207"/>
          <ac:spMkLst>
            <pc:docMk/>
            <pc:sldMk cId="1469907191" sldId="257"/>
            <ac:spMk id="7" creationId="{63EDADE7-0D8A-4325-AC48-102915096568}"/>
          </ac:spMkLst>
        </pc:spChg>
        <pc:spChg chg="del mod topLvl">
          <ac:chgData name="Steve" userId="e762216e9e8f0029" providerId="LiveId" clId="{C2EB0D85-A6FF-4B02-9910-B906AEB077E0}" dt="2021-08-10T10:11:22.206" v="152" actId="21"/>
          <ac:spMkLst>
            <pc:docMk/>
            <pc:sldMk cId="1469907191" sldId="257"/>
            <ac:spMk id="120" creationId="{FBA2B305-0346-46A7-A3FC-1EE429A324C7}"/>
          </ac:spMkLst>
        </pc:spChg>
        <pc:spChg chg="add">
          <ac:chgData name="Steve" userId="e762216e9e8f0029" providerId="LiveId" clId="{C2EB0D85-A6FF-4B02-9910-B906AEB077E0}" dt="2021-08-10T10:09:11.150" v="106" actId="26606"/>
          <ac:spMkLst>
            <pc:docMk/>
            <pc:sldMk cId="1469907191" sldId="257"/>
            <ac:spMk id="125" creationId="{5D11FD0E-2D27-4A5A-949D-222E61ECBCC3}"/>
          </ac:spMkLst>
        </pc:spChg>
        <pc:spChg chg="add">
          <ac:chgData name="Steve" userId="e762216e9e8f0029" providerId="LiveId" clId="{C2EB0D85-A6FF-4B02-9910-B906AEB077E0}" dt="2021-08-10T10:09:11.150" v="106" actId="26606"/>
          <ac:spMkLst>
            <pc:docMk/>
            <pc:sldMk cId="1469907191" sldId="257"/>
            <ac:spMk id="127" creationId="{1BC8109F-B452-45EE-8BB3-65433C039601}"/>
          </ac:spMkLst>
        </pc:spChg>
        <pc:grpChg chg="add del mod ord">
          <ac:chgData name="Steve" userId="e762216e9e8f0029" providerId="LiveId" clId="{C2EB0D85-A6FF-4B02-9910-B906AEB077E0}" dt="2021-08-10T10:11:22.206" v="152" actId="21"/>
          <ac:grpSpMkLst>
            <pc:docMk/>
            <pc:sldMk cId="1469907191" sldId="257"/>
            <ac:grpSpMk id="3" creationId="{A9899E21-5EA4-46AE-80B5-9BB608DDEED6}"/>
          </ac:grpSpMkLst>
        </pc:grpChg>
        <pc:picChg chg="del mod">
          <ac:chgData name="Steve" userId="e762216e9e8f0029" providerId="LiveId" clId="{C2EB0D85-A6FF-4B02-9910-B906AEB077E0}" dt="2021-08-10T10:08:52.280" v="105" actId="21"/>
          <ac:picMkLst>
            <pc:docMk/>
            <pc:sldMk cId="1469907191" sldId="257"/>
            <ac:picMk id="25" creationId="{AABC396C-C2C6-4CCA-A1C2-82138A0C70D9}"/>
          </ac:picMkLst>
        </pc:picChg>
      </pc:sldChg>
      <pc:sldChg chg="delSp modSp del mod">
        <pc:chgData name="Steve" userId="e762216e9e8f0029" providerId="LiveId" clId="{C2EB0D85-A6FF-4B02-9910-B906AEB077E0}" dt="2021-08-11T08:44:59.799" v="1864" actId="2696"/>
        <pc:sldMkLst>
          <pc:docMk/>
          <pc:sldMk cId="3745410445" sldId="258"/>
        </pc:sldMkLst>
        <pc:spChg chg="mod">
          <ac:chgData name="Steve" userId="e762216e9e8f0029" providerId="LiveId" clId="{C2EB0D85-A6FF-4B02-9910-B906AEB077E0}" dt="2021-08-10T10:11:42.881" v="154" actId="207"/>
          <ac:spMkLst>
            <pc:docMk/>
            <pc:sldMk cId="3745410445" sldId="258"/>
            <ac:spMk id="2" creationId="{DA1B8ED0-8BDF-4FE6-B55B-5A8124D61D9A}"/>
          </ac:spMkLst>
        </pc:spChg>
        <pc:spChg chg="del mod">
          <ac:chgData name="Steve" userId="e762216e9e8f0029" providerId="LiveId" clId="{C2EB0D85-A6FF-4B02-9910-B906AEB077E0}" dt="2021-08-11T08:14:56.953" v="1288" actId="478"/>
          <ac:spMkLst>
            <pc:docMk/>
            <pc:sldMk cId="3745410445" sldId="258"/>
            <ac:spMk id="8" creationId="{B02E5EF5-3262-4057-BBCE-241731D324ED}"/>
          </ac:spMkLst>
        </pc:spChg>
        <pc:spChg chg="mod">
          <ac:chgData name="Steve" userId="e762216e9e8f0029" providerId="LiveId" clId="{C2EB0D85-A6FF-4B02-9910-B906AEB077E0}" dt="2021-08-11T07:33:12.989" v="539" actId="21"/>
          <ac:spMkLst>
            <pc:docMk/>
            <pc:sldMk cId="3745410445" sldId="258"/>
            <ac:spMk id="120" creationId="{FBA2B305-0346-46A7-A3FC-1EE429A324C7}"/>
          </ac:spMkLst>
        </pc:spChg>
        <pc:grpChg chg="del mod">
          <ac:chgData name="Steve" userId="e762216e9e8f0029" providerId="LiveId" clId="{C2EB0D85-A6FF-4B02-9910-B906AEB077E0}" dt="2021-08-11T08:14:51.960" v="1286" actId="478"/>
          <ac:grpSpMkLst>
            <pc:docMk/>
            <pc:sldMk cId="3745410445" sldId="258"/>
            <ac:grpSpMk id="3" creationId="{A9899E21-5EA4-46AE-80B5-9BB608DDEED6}"/>
          </ac:grpSpMkLst>
        </pc:grpChg>
        <pc:graphicFrameChg chg="del modGraphic">
          <ac:chgData name="Steve" userId="e762216e9e8f0029" providerId="LiveId" clId="{C2EB0D85-A6FF-4B02-9910-B906AEB077E0}" dt="2021-08-11T08:14:49.280" v="1285" actId="478"/>
          <ac:graphicFrameMkLst>
            <pc:docMk/>
            <pc:sldMk cId="3745410445" sldId="258"/>
            <ac:graphicFrameMk id="7" creationId="{F8736B66-D259-485B-AFD0-1AF69EF10B21}"/>
          </ac:graphicFrameMkLst>
        </pc:graphicFrameChg>
        <pc:picChg chg="mod">
          <ac:chgData name="Steve" userId="e762216e9e8f0029" providerId="LiveId" clId="{C2EB0D85-A6FF-4B02-9910-B906AEB077E0}" dt="2021-08-10T10:11:42.881" v="154" actId="207"/>
          <ac:picMkLst>
            <pc:docMk/>
            <pc:sldMk cId="3745410445" sldId="258"/>
            <ac:picMk id="25" creationId="{AABC396C-C2C6-4CCA-A1C2-82138A0C70D9}"/>
          </ac:picMkLst>
        </pc:picChg>
      </pc:sldChg>
      <pc:sldChg chg="modSp del mod">
        <pc:chgData name="Steve" userId="e762216e9e8f0029" providerId="LiveId" clId="{C2EB0D85-A6FF-4B02-9910-B906AEB077E0}" dt="2021-08-11T08:45:05.581" v="1865" actId="2696"/>
        <pc:sldMkLst>
          <pc:docMk/>
          <pc:sldMk cId="2317226964" sldId="259"/>
        </pc:sldMkLst>
        <pc:grpChg chg="mod">
          <ac:chgData name="Steve" userId="e762216e9e8f0029" providerId="LiveId" clId="{C2EB0D85-A6FF-4B02-9910-B906AEB077E0}" dt="2021-08-10T10:50:09.330" v="397" actId="1076"/>
          <ac:grpSpMkLst>
            <pc:docMk/>
            <pc:sldMk cId="2317226964" sldId="259"/>
            <ac:grpSpMk id="3" creationId="{A9899E21-5EA4-46AE-80B5-9BB608DDEED6}"/>
          </ac:grpSpMkLst>
        </pc:grpChg>
      </pc:sldChg>
      <pc:sldChg chg="del">
        <pc:chgData name="Steve" userId="e762216e9e8f0029" providerId="LiveId" clId="{C2EB0D85-A6FF-4B02-9910-B906AEB077E0}" dt="2021-08-11T08:45:08.244" v="1866" actId="2696"/>
        <pc:sldMkLst>
          <pc:docMk/>
          <pc:sldMk cId="3671450666" sldId="260"/>
        </pc:sldMkLst>
      </pc:sldChg>
      <pc:sldChg chg="del">
        <pc:chgData name="Steve" userId="e762216e9e8f0029" providerId="LiveId" clId="{C2EB0D85-A6FF-4B02-9910-B906AEB077E0}" dt="2021-08-11T08:45:11.271" v="1867" actId="2696"/>
        <pc:sldMkLst>
          <pc:docMk/>
          <pc:sldMk cId="2461327130" sldId="261"/>
        </pc:sldMkLst>
      </pc:sldChg>
      <pc:sldChg chg="del">
        <pc:chgData name="Steve" userId="e762216e9e8f0029" providerId="LiveId" clId="{C2EB0D85-A6FF-4B02-9910-B906AEB077E0}" dt="2021-08-11T08:45:13.607" v="1868" actId="2696"/>
        <pc:sldMkLst>
          <pc:docMk/>
          <pc:sldMk cId="1137651107" sldId="262"/>
        </pc:sldMkLst>
      </pc:sldChg>
      <pc:sldChg chg="del">
        <pc:chgData name="Steve" userId="e762216e9e8f0029" providerId="LiveId" clId="{C2EB0D85-A6FF-4B02-9910-B906AEB077E0}" dt="2021-08-11T08:45:15.778" v="1869" actId="2696"/>
        <pc:sldMkLst>
          <pc:docMk/>
          <pc:sldMk cId="4114444058" sldId="263"/>
        </pc:sldMkLst>
      </pc:sldChg>
      <pc:sldChg chg="del">
        <pc:chgData name="Steve" userId="e762216e9e8f0029" providerId="LiveId" clId="{C2EB0D85-A6FF-4B02-9910-B906AEB077E0}" dt="2021-08-11T08:45:18.119" v="1870" actId="2696"/>
        <pc:sldMkLst>
          <pc:docMk/>
          <pc:sldMk cId="1694223052" sldId="264"/>
        </pc:sldMkLst>
      </pc:sldChg>
      <pc:sldChg chg="del">
        <pc:chgData name="Steve" userId="e762216e9e8f0029" providerId="LiveId" clId="{C2EB0D85-A6FF-4B02-9910-B906AEB077E0}" dt="2021-08-11T08:45:20.197" v="1871" actId="2696"/>
        <pc:sldMkLst>
          <pc:docMk/>
          <pc:sldMk cId="3595157751" sldId="265"/>
        </pc:sldMkLst>
      </pc:sldChg>
      <pc:sldChg chg="del">
        <pc:chgData name="Steve" userId="e762216e9e8f0029" providerId="LiveId" clId="{C2EB0D85-A6FF-4B02-9910-B906AEB077E0}" dt="2021-08-11T08:45:23.733" v="1872" actId="2696"/>
        <pc:sldMkLst>
          <pc:docMk/>
          <pc:sldMk cId="3425153356" sldId="266"/>
        </pc:sldMkLst>
      </pc:sldChg>
      <pc:sldChg chg="del">
        <pc:chgData name="Steve" userId="e762216e9e8f0029" providerId="LiveId" clId="{C2EB0D85-A6FF-4B02-9910-B906AEB077E0}" dt="2021-08-11T08:45:26.204" v="1873" actId="2696"/>
        <pc:sldMkLst>
          <pc:docMk/>
          <pc:sldMk cId="2853628775" sldId="267"/>
        </pc:sldMkLst>
      </pc:sldChg>
      <pc:sldChg chg="del">
        <pc:chgData name="Steve" userId="e762216e9e8f0029" providerId="LiveId" clId="{C2EB0D85-A6FF-4B02-9910-B906AEB077E0}" dt="2021-08-11T08:45:28.945" v="1874" actId="2696"/>
        <pc:sldMkLst>
          <pc:docMk/>
          <pc:sldMk cId="1211874369" sldId="268"/>
        </pc:sldMkLst>
      </pc:sldChg>
      <pc:sldChg chg="del">
        <pc:chgData name="Steve" userId="e762216e9e8f0029" providerId="LiveId" clId="{C2EB0D85-A6FF-4B02-9910-B906AEB077E0}" dt="2021-08-11T08:45:32.369" v="1875" actId="2696"/>
        <pc:sldMkLst>
          <pc:docMk/>
          <pc:sldMk cId="3309715890" sldId="269"/>
        </pc:sldMkLst>
      </pc:sldChg>
      <pc:sldChg chg="del">
        <pc:chgData name="Steve" userId="e762216e9e8f0029" providerId="LiveId" clId="{C2EB0D85-A6FF-4B02-9910-B906AEB077E0}" dt="2021-08-11T08:45:35.073" v="1876" actId="2696"/>
        <pc:sldMkLst>
          <pc:docMk/>
          <pc:sldMk cId="3697011527" sldId="270"/>
        </pc:sldMkLst>
      </pc:sldChg>
      <pc:sldChg chg="del">
        <pc:chgData name="Steve" userId="e762216e9e8f0029" providerId="LiveId" clId="{C2EB0D85-A6FF-4B02-9910-B906AEB077E0}" dt="2021-08-11T08:45:37.266" v="1877" actId="2696"/>
        <pc:sldMkLst>
          <pc:docMk/>
          <pc:sldMk cId="2294386242" sldId="271"/>
        </pc:sldMkLst>
      </pc:sldChg>
      <pc:sldChg chg="del">
        <pc:chgData name="Steve" userId="e762216e9e8f0029" providerId="LiveId" clId="{C2EB0D85-A6FF-4B02-9910-B906AEB077E0}" dt="2021-08-11T08:45:40.435" v="1878" actId="2696"/>
        <pc:sldMkLst>
          <pc:docMk/>
          <pc:sldMk cId="466506077" sldId="272"/>
        </pc:sldMkLst>
      </pc:sldChg>
      <pc:sldChg chg="del">
        <pc:chgData name="Steve" userId="e762216e9e8f0029" providerId="LiveId" clId="{C2EB0D85-A6FF-4B02-9910-B906AEB077E0}" dt="2021-08-11T08:45:44.272" v="1879" actId="2696"/>
        <pc:sldMkLst>
          <pc:docMk/>
          <pc:sldMk cId="2770342066" sldId="273"/>
        </pc:sldMkLst>
      </pc:sldChg>
      <pc:sldChg chg="del">
        <pc:chgData name="Steve" userId="e762216e9e8f0029" providerId="LiveId" clId="{C2EB0D85-A6FF-4B02-9910-B906AEB077E0}" dt="2021-08-11T08:46:03.497" v="1882" actId="2696"/>
        <pc:sldMkLst>
          <pc:docMk/>
          <pc:sldMk cId="1695917746" sldId="274"/>
        </pc:sldMkLst>
      </pc:sldChg>
      <pc:sldChg chg="del">
        <pc:chgData name="Steve" userId="e762216e9e8f0029" providerId="LiveId" clId="{C2EB0D85-A6FF-4B02-9910-B906AEB077E0}" dt="2021-08-11T08:46:42.976" v="1890" actId="2696"/>
        <pc:sldMkLst>
          <pc:docMk/>
          <pc:sldMk cId="4010149304" sldId="275"/>
        </pc:sldMkLst>
      </pc:sldChg>
      <pc:sldChg chg="addSp delSp modSp add del mod setBg delAnim setClrOvrMap">
        <pc:chgData name="Steve" userId="e762216e9e8f0029" providerId="LiveId" clId="{C2EB0D85-A6FF-4B02-9910-B906AEB077E0}" dt="2021-08-10T10:26:02.801" v="287" actId="2696"/>
        <pc:sldMkLst>
          <pc:docMk/>
          <pc:sldMk cId="2272461753" sldId="276"/>
        </pc:sldMkLst>
        <pc:spChg chg="del">
          <ac:chgData name="Steve" userId="e762216e9e8f0029" providerId="LiveId" clId="{C2EB0D85-A6FF-4B02-9910-B906AEB077E0}" dt="2021-08-10T10:12:14.997" v="157" actId="21"/>
          <ac:spMkLst>
            <pc:docMk/>
            <pc:sldMk cId="2272461753" sldId="276"/>
            <ac:spMk id="2" creationId="{68DE95ED-A9D6-4163-BB63-1556209B8E07}"/>
          </ac:spMkLst>
        </pc:spChg>
        <pc:spChg chg="add del mod">
          <ac:chgData name="Steve" userId="e762216e9e8f0029" providerId="LiveId" clId="{C2EB0D85-A6FF-4B02-9910-B906AEB077E0}" dt="2021-08-10T10:12:22.748" v="158" actId="21"/>
          <ac:spMkLst>
            <pc:docMk/>
            <pc:sldMk cId="2272461753" sldId="276"/>
            <ac:spMk id="4" creationId="{B22A3666-AB2A-4A28-99F0-549AF5991542}"/>
          </ac:spMkLst>
        </pc:spChg>
        <pc:spChg chg="add del">
          <ac:chgData name="Steve" userId="e762216e9e8f0029" providerId="LiveId" clId="{C2EB0D85-A6FF-4B02-9910-B906AEB077E0}" dt="2021-08-10T10:17:43.093" v="228" actId="26606"/>
          <ac:spMkLst>
            <pc:docMk/>
            <pc:sldMk cId="2272461753" sldId="276"/>
            <ac:spMk id="18" creationId="{A2509F26-B5DC-4BA7-B476-4CB044237A2E}"/>
          </ac:spMkLst>
        </pc:spChg>
        <pc:spChg chg="add del">
          <ac:chgData name="Steve" userId="e762216e9e8f0029" providerId="LiveId" clId="{C2EB0D85-A6FF-4B02-9910-B906AEB077E0}" dt="2021-08-10T10:17:43.093" v="228" actId="26606"/>
          <ac:spMkLst>
            <pc:docMk/>
            <pc:sldMk cId="2272461753" sldId="276"/>
            <ac:spMk id="20" creationId="{DB103EB1-B135-4526-B883-33228FC27FF1}"/>
          </ac:spMkLst>
        </pc:spChg>
        <pc:spChg chg="add del">
          <ac:chgData name="Steve" userId="e762216e9e8f0029" providerId="LiveId" clId="{C2EB0D85-A6FF-4B02-9910-B906AEB077E0}" dt="2021-08-10T10:17:43.093" v="227" actId="26606"/>
          <ac:spMkLst>
            <pc:docMk/>
            <pc:sldMk cId="2272461753" sldId="276"/>
            <ac:spMk id="25" creationId="{32BC26D8-82FB-445E-AA49-62A77D7C1EE0}"/>
          </ac:spMkLst>
        </pc:spChg>
        <pc:spChg chg="add del">
          <ac:chgData name="Steve" userId="e762216e9e8f0029" providerId="LiveId" clId="{C2EB0D85-A6FF-4B02-9910-B906AEB077E0}" dt="2021-08-10T10:17:43.093" v="227" actId="26606"/>
          <ac:spMkLst>
            <pc:docMk/>
            <pc:sldMk cId="2272461753" sldId="276"/>
            <ac:spMk id="27" creationId="{CB44330D-EA18-4254-AA95-EB49948539B8}"/>
          </ac:spMkLst>
        </pc:spChg>
        <pc:spChg chg="add del">
          <ac:chgData name="Steve" userId="e762216e9e8f0029" providerId="LiveId" clId="{C2EB0D85-A6FF-4B02-9910-B906AEB077E0}" dt="2021-08-10T10:18:38.800" v="240" actId="26606"/>
          <ac:spMkLst>
            <pc:docMk/>
            <pc:sldMk cId="2272461753" sldId="276"/>
            <ac:spMk id="29" creationId="{42A4FC2C-047E-45A5-965D-8E1E3BF09BC6}"/>
          </ac:spMkLst>
        </pc:spChg>
        <pc:spChg chg="add del">
          <ac:chgData name="Steve" userId="e762216e9e8f0029" providerId="LiveId" clId="{C2EB0D85-A6FF-4B02-9910-B906AEB077E0}" dt="2021-08-10T10:21:20.249" v="252" actId="26606"/>
          <ac:spMkLst>
            <pc:docMk/>
            <pc:sldMk cId="2272461753" sldId="276"/>
            <ac:spMk id="31" creationId="{42A4FC2C-047E-45A5-965D-8E1E3BF09BC6}"/>
          </ac:spMkLst>
        </pc:spChg>
        <pc:spChg chg="add del">
          <ac:chgData name="Steve" userId="e762216e9e8f0029" providerId="LiveId" clId="{C2EB0D85-A6FF-4B02-9910-B906AEB077E0}" dt="2021-08-10T10:21:45.650" v="256" actId="26606"/>
          <ac:spMkLst>
            <pc:docMk/>
            <pc:sldMk cId="2272461753" sldId="276"/>
            <ac:spMk id="33" creationId="{42A4FC2C-047E-45A5-965D-8E1E3BF09BC6}"/>
          </ac:spMkLst>
        </pc:spChg>
        <pc:spChg chg="add del">
          <ac:chgData name="Steve" userId="e762216e9e8f0029" providerId="LiveId" clId="{C2EB0D85-A6FF-4B02-9910-B906AEB077E0}" dt="2021-08-10T10:18:21.357" v="236" actId="26606"/>
          <ac:spMkLst>
            <pc:docMk/>
            <pc:sldMk cId="2272461753" sldId="276"/>
            <ac:spMk id="34" creationId="{B9FF99BD-075F-4761-A995-6FC574BD25EA}"/>
          </ac:spMkLst>
        </pc:spChg>
        <pc:spChg chg="add del">
          <ac:chgData name="Steve" userId="e762216e9e8f0029" providerId="LiveId" clId="{C2EB0D85-A6FF-4B02-9910-B906AEB077E0}" dt="2021-08-10T10:22:09.368" v="263" actId="26606"/>
          <ac:spMkLst>
            <pc:docMk/>
            <pc:sldMk cId="2272461753" sldId="276"/>
            <ac:spMk id="35" creationId="{8B089790-F4B6-46A7-BB28-7B74A9A9EFDC}"/>
          </ac:spMkLst>
        </pc:spChg>
        <pc:spChg chg="add del">
          <ac:chgData name="Steve" userId="e762216e9e8f0029" providerId="LiveId" clId="{C2EB0D85-A6FF-4B02-9910-B906AEB077E0}" dt="2021-08-10T10:18:21.357" v="236" actId="26606"/>
          <ac:spMkLst>
            <pc:docMk/>
            <pc:sldMk cId="2272461753" sldId="276"/>
            <ac:spMk id="36" creationId="{A7B21A54-9BA3-4EA9-B460-5A829ADD9051}"/>
          </ac:spMkLst>
        </pc:spChg>
        <pc:spChg chg="add del">
          <ac:chgData name="Steve" userId="e762216e9e8f0029" providerId="LiveId" clId="{C2EB0D85-A6FF-4B02-9910-B906AEB077E0}" dt="2021-08-10T10:18:21.357" v="236" actId="26606"/>
          <ac:spMkLst>
            <pc:docMk/>
            <pc:sldMk cId="2272461753" sldId="276"/>
            <ac:spMk id="38" creationId="{6FA8F714-B9D8-488A-8CCA-E9948FF913A9}"/>
          </ac:spMkLst>
        </pc:spChg>
        <pc:spChg chg="add del">
          <ac:chgData name="Steve" userId="e762216e9e8f0029" providerId="LiveId" clId="{C2EB0D85-A6FF-4B02-9910-B906AEB077E0}" dt="2021-08-10T10:24:23.287" v="272" actId="26606"/>
          <ac:spMkLst>
            <pc:docMk/>
            <pc:sldMk cId="2272461753" sldId="276"/>
            <ac:spMk id="49" creationId="{5D9FC6AC-4A12-4825-8ABE-0732B8EF4D16}"/>
          </ac:spMkLst>
        </pc:spChg>
        <pc:spChg chg="add">
          <ac:chgData name="Steve" userId="e762216e9e8f0029" providerId="LiveId" clId="{C2EB0D85-A6FF-4B02-9910-B906AEB077E0}" dt="2021-08-10T10:24:23.287" v="272" actId="26606"/>
          <ac:spMkLst>
            <pc:docMk/>
            <pc:sldMk cId="2272461753" sldId="276"/>
            <ac:spMk id="54" creationId="{5F879AC3-D4CE-493C-ADC7-06205677F4F8}"/>
          </ac:spMkLst>
        </pc:spChg>
        <pc:spChg chg="add">
          <ac:chgData name="Steve" userId="e762216e9e8f0029" providerId="LiveId" clId="{C2EB0D85-A6FF-4B02-9910-B906AEB077E0}" dt="2021-08-10T10:24:23.287" v="272" actId="26606"/>
          <ac:spMkLst>
            <pc:docMk/>
            <pc:sldMk cId="2272461753" sldId="276"/>
            <ac:spMk id="56" creationId="{736F0DFD-0954-464F-BF12-DD2E6F6E0380}"/>
          </ac:spMkLst>
        </pc:spChg>
        <pc:spChg chg="del">
          <ac:chgData name="Steve" userId="e762216e9e8f0029" providerId="LiveId" clId="{C2EB0D85-A6FF-4B02-9910-B906AEB077E0}" dt="2021-08-10T10:12:43.629" v="162" actId="26606"/>
          <ac:spMkLst>
            <pc:docMk/>
            <pc:sldMk cId="2272461753" sldId="276"/>
            <ac:spMk id="114" creationId="{9B7AD9F6-8CE7-4299-8FC6-328F4DCD3FF9}"/>
          </ac:spMkLst>
        </pc:spChg>
        <pc:spChg chg="del">
          <ac:chgData name="Steve" userId="e762216e9e8f0029" providerId="LiveId" clId="{C2EB0D85-A6FF-4B02-9910-B906AEB077E0}" dt="2021-08-10T10:12:43.629" v="162" actId="26606"/>
          <ac:spMkLst>
            <pc:docMk/>
            <pc:sldMk cId="2272461753" sldId="276"/>
            <ac:spMk id="115" creationId="{F49775AF-8896-43EE-92C6-83497D6DC56F}"/>
          </ac:spMkLst>
        </pc:spChg>
        <pc:spChg chg="add del">
          <ac:chgData name="Steve" userId="e762216e9e8f0029" providerId="LiveId" clId="{C2EB0D85-A6FF-4B02-9910-B906AEB077E0}" dt="2021-08-10T10:16:51.281" v="217" actId="26606"/>
          <ac:spMkLst>
            <pc:docMk/>
            <pc:sldMk cId="2272461753" sldId="276"/>
            <ac:spMk id="120" creationId="{6680F1D3-7650-4307-A001-0163AD371D29}"/>
          </ac:spMkLst>
        </pc:spChg>
        <pc:spChg chg="add del">
          <ac:chgData name="Steve" userId="e762216e9e8f0029" providerId="LiveId" clId="{C2EB0D85-A6FF-4B02-9910-B906AEB077E0}" dt="2021-08-10T10:16:27.753" v="214" actId="26606"/>
          <ac:spMkLst>
            <pc:docMk/>
            <pc:sldMk cId="2272461753" sldId="276"/>
            <ac:spMk id="125" creationId="{7BDAC5B6-20CE-447F-8BA1-F2274AC7AE5B}"/>
          </ac:spMkLst>
        </pc:spChg>
        <pc:spChg chg="add del">
          <ac:chgData name="Steve" userId="e762216e9e8f0029" providerId="LiveId" clId="{C2EB0D85-A6FF-4B02-9910-B906AEB077E0}" dt="2021-08-10T10:16:27.753" v="214" actId="26606"/>
          <ac:spMkLst>
            <pc:docMk/>
            <pc:sldMk cId="2272461753" sldId="276"/>
            <ac:spMk id="127" creationId="{D1D22B31-BF8F-446B-9009-8A251FB177CB}"/>
          </ac:spMkLst>
        </pc:spChg>
        <pc:spChg chg="add del">
          <ac:chgData name="Steve" userId="e762216e9e8f0029" providerId="LiveId" clId="{C2EB0D85-A6FF-4B02-9910-B906AEB077E0}" dt="2021-08-10T10:16:51.281" v="216" actId="26606"/>
          <ac:spMkLst>
            <pc:docMk/>
            <pc:sldMk cId="2272461753" sldId="276"/>
            <ac:spMk id="129" creationId="{32BC26D8-82FB-445E-AA49-62A77D7C1EE0}"/>
          </ac:spMkLst>
        </pc:spChg>
        <pc:spChg chg="add del">
          <ac:chgData name="Steve" userId="e762216e9e8f0029" providerId="LiveId" clId="{C2EB0D85-A6FF-4B02-9910-B906AEB077E0}" dt="2021-08-10T10:16:51.281" v="216" actId="26606"/>
          <ac:spMkLst>
            <pc:docMk/>
            <pc:sldMk cId="2272461753" sldId="276"/>
            <ac:spMk id="130" creationId="{CB44330D-EA18-4254-AA95-EB49948539B8}"/>
          </ac:spMkLst>
        </pc:spChg>
        <pc:grpChg chg="add del">
          <ac:chgData name="Steve" userId="e762216e9e8f0029" providerId="LiveId" clId="{C2EB0D85-A6FF-4B02-9910-B906AEB077E0}" dt="2021-08-10T10:22:09.368" v="263" actId="26606"/>
          <ac:grpSpMkLst>
            <pc:docMk/>
            <pc:sldMk cId="2272461753" sldId="276"/>
            <ac:grpSpMk id="40" creationId="{9DE3F54D-33BC-4382-A2AB-5E002F0F1166}"/>
          </ac:grpSpMkLst>
        </pc:grpChg>
        <pc:picChg chg="del mod">
          <ac:chgData name="Steve" userId="e762216e9e8f0029" providerId="LiveId" clId="{C2EB0D85-A6FF-4B02-9910-B906AEB077E0}" dt="2021-08-10T10:12:52.281" v="163" actId="478"/>
          <ac:picMkLst>
            <pc:docMk/>
            <pc:sldMk cId="2272461753" sldId="276"/>
            <ac:picMk id="6" creationId="{3F59E32D-402B-4F78-BF7C-D8AE52C751B8}"/>
          </ac:picMkLst>
        </pc:picChg>
        <pc:picChg chg="add del mod">
          <ac:chgData name="Steve" userId="e762216e9e8f0029" providerId="LiveId" clId="{C2EB0D85-A6FF-4B02-9910-B906AEB077E0}" dt="2021-08-10T10:13:36.715" v="178" actId="478"/>
          <ac:picMkLst>
            <pc:docMk/>
            <pc:sldMk cId="2272461753" sldId="276"/>
            <ac:picMk id="7" creationId="{8CE1D740-606D-4452-818D-D11A4B35FB08}"/>
          </ac:picMkLst>
        </pc:picChg>
        <pc:picChg chg="add del mod">
          <ac:chgData name="Steve" userId="e762216e9e8f0029" providerId="LiveId" clId="{C2EB0D85-A6FF-4B02-9910-B906AEB077E0}" dt="2021-08-10T10:15:35.251" v="206" actId="478"/>
          <ac:picMkLst>
            <pc:docMk/>
            <pc:sldMk cId="2272461753" sldId="276"/>
            <ac:picMk id="9" creationId="{6208FE92-2050-4AE0-A7A0-7E8631CF442E}"/>
          </ac:picMkLst>
        </pc:picChg>
        <pc:picChg chg="add del mod">
          <ac:chgData name="Steve" userId="e762216e9e8f0029" providerId="LiveId" clId="{C2EB0D85-A6FF-4B02-9910-B906AEB077E0}" dt="2021-08-10T10:15:34.412" v="205" actId="478"/>
          <ac:picMkLst>
            <pc:docMk/>
            <pc:sldMk cId="2272461753" sldId="276"/>
            <ac:picMk id="11" creationId="{24041C6A-72FA-4DC9-B14E-69844CC1FF65}"/>
          </ac:picMkLst>
        </pc:picChg>
        <pc:picChg chg="add del mod">
          <ac:chgData name="Steve" userId="e762216e9e8f0029" providerId="LiveId" clId="{C2EB0D85-A6FF-4B02-9910-B906AEB077E0}" dt="2021-08-10T10:18:07.639" v="230" actId="478"/>
          <ac:picMkLst>
            <pc:docMk/>
            <pc:sldMk cId="2272461753" sldId="276"/>
            <ac:picMk id="13" creationId="{509A6E00-64B6-4732-B5FD-11D4CD40A1D3}"/>
          </ac:picMkLst>
        </pc:picChg>
        <pc:picChg chg="add del mod">
          <ac:chgData name="Steve" userId="e762216e9e8f0029" providerId="LiveId" clId="{C2EB0D85-A6FF-4B02-9910-B906AEB077E0}" dt="2021-08-10T10:15:29.252" v="197"/>
          <ac:picMkLst>
            <pc:docMk/>
            <pc:sldMk cId="2272461753" sldId="276"/>
            <ac:picMk id="15" creationId="{50B7F5A5-3753-402A-97ED-7A0EC9A8190A}"/>
          </ac:picMkLst>
        </pc:picChg>
        <pc:picChg chg="add del mod">
          <ac:chgData name="Steve" userId="e762216e9e8f0029" providerId="LiveId" clId="{C2EB0D85-A6FF-4B02-9910-B906AEB077E0}" dt="2021-08-10T10:21:10.172" v="247" actId="478"/>
          <ac:picMkLst>
            <pc:docMk/>
            <pc:sldMk cId="2272461753" sldId="276"/>
            <ac:picMk id="16" creationId="{5DF81E54-5EEF-41CB-B2BF-D39122BADE55}"/>
          </ac:picMkLst>
        </pc:picChg>
        <pc:picChg chg="add del mod">
          <ac:chgData name="Steve" userId="e762216e9e8f0029" providerId="LiveId" clId="{C2EB0D85-A6FF-4B02-9910-B906AEB077E0}" dt="2021-08-10T10:23:58.530" v="264" actId="478"/>
          <ac:picMkLst>
            <pc:docMk/>
            <pc:sldMk cId="2272461753" sldId="276"/>
            <ac:picMk id="19" creationId="{28E586F3-BC39-436B-99A5-921571AED166}"/>
          </ac:picMkLst>
        </pc:picChg>
        <pc:picChg chg="add del mod">
          <ac:chgData name="Steve" userId="e762216e9e8f0029" providerId="LiveId" clId="{C2EB0D85-A6FF-4B02-9910-B906AEB077E0}" dt="2021-08-10T10:25:41.438" v="280" actId="478"/>
          <ac:picMkLst>
            <pc:docMk/>
            <pc:sldMk cId="2272461753" sldId="276"/>
            <ac:picMk id="22" creationId="{80C1A1C9-5C80-4222-A88D-9C017ADFA55A}"/>
          </ac:picMkLst>
        </pc:picChg>
      </pc:sldChg>
      <pc:sldChg chg="addSp delSp modSp add mod">
        <pc:chgData name="Steve" userId="e762216e9e8f0029" providerId="LiveId" clId="{C2EB0D85-A6FF-4B02-9910-B906AEB077E0}" dt="2021-08-12T08:15:29.079" v="2117" actId="20577"/>
        <pc:sldMkLst>
          <pc:docMk/>
          <pc:sldMk cId="3701368972" sldId="277"/>
        </pc:sldMkLst>
        <pc:spChg chg="add del">
          <ac:chgData name="Steve" userId="e762216e9e8f0029" providerId="LiveId" clId="{C2EB0D85-A6FF-4B02-9910-B906AEB077E0}" dt="2021-08-10T10:49:07.130" v="386" actId="26606"/>
          <ac:spMkLst>
            <pc:docMk/>
            <pc:sldMk cId="3701368972" sldId="277"/>
            <ac:spMk id="12" creationId="{7742A528-B5BC-48B8-92DE-9C2B44451A96}"/>
          </ac:spMkLst>
        </pc:spChg>
        <pc:spChg chg="add del mod">
          <ac:chgData name="Steve" userId="e762216e9e8f0029" providerId="LiveId" clId="{C2EB0D85-A6FF-4B02-9910-B906AEB077E0}" dt="2021-08-10T10:56:57.897" v="500" actId="21"/>
          <ac:spMkLst>
            <pc:docMk/>
            <pc:sldMk cId="3701368972" sldId="277"/>
            <ac:spMk id="23" creationId="{445AE474-4A72-4A15-97C2-72CD427AF9FE}"/>
          </ac:spMkLst>
        </pc:spChg>
        <pc:spChg chg="add del mod">
          <ac:chgData name="Steve" userId="e762216e9e8f0029" providerId="LiveId" clId="{C2EB0D85-A6FF-4B02-9910-B906AEB077E0}" dt="2021-08-10T10:56:29.458" v="493" actId="21"/>
          <ac:spMkLst>
            <pc:docMk/>
            <pc:sldMk cId="3701368972" sldId="277"/>
            <ac:spMk id="24" creationId="{C633ECC0-A770-44B4-BF48-2331B5C5C01F}"/>
          </ac:spMkLst>
        </pc:spChg>
        <pc:spChg chg="add mod topLvl">
          <ac:chgData name="Steve" userId="e762216e9e8f0029" providerId="LiveId" clId="{C2EB0D85-A6FF-4B02-9910-B906AEB077E0}" dt="2021-08-10T10:57:43.458" v="504" actId="338"/>
          <ac:spMkLst>
            <pc:docMk/>
            <pc:sldMk cId="3701368972" sldId="277"/>
            <ac:spMk id="25" creationId="{28D9D6A7-AC0B-4BA9-8032-FAF6BDAFFB0D}"/>
          </ac:spMkLst>
        </pc:spChg>
        <pc:spChg chg="add mod">
          <ac:chgData name="Steve" userId="e762216e9e8f0029" providerId="LiveId" clId="{C2EB0D85-A6FF-4B02-9910-B906AEB077E0}" dt="2021-08-11T07:33:45.196" v="551" actId="1076"/>
          <ac:spMkLst>
            <pc:docMk/>
            <pc:sldMk cId="3701368972" sldId="277"/>
            <ac:spMk id="30" creationId="{E7BD2867-F64D-4D50-9719-FBB0682F40E8}"/>
          </ac:spMkLst>
        </pc:spChg>
        <pc:spChg chg="del">
          <ac:chgData name="Steve" userId="e762216e9e8f0029" providerId="LiveId" clId="{C2EB0D85-A6FF-4B02-9910-B906AEB077E0}" dt="2021-08-10T10:26:09.518" v="288" actId="26606"/>
          <ac:spMkLst>
            <pc:docMk/>
            <pc:sldMk cId="3701368972" sldId="277"/>
            <ac:spMk id="31" creationId="{42A4FC2C-047E-45A5-965D-8E1E3BF09BC6}"/>
          </ac:spMkLst>
        </pc:spChg>
        <pc:spChg chg="add mod">
          <ac:chgData name="Steve" userId="e762216e9e8f0029" providerId="LiveId" clId="{C2EB0D85-A6FF-4B02-9910-B906AEB077E0}" dt="2021-08-12T08:15:29.079" v="2117" actId="20577"/>
          <ac:spMkLst>
            <pc:docMk/>
            <pc:sldMk cId="3701368972" sldId="277"/>
            <ac:spMk id="32" creationId="{73E2D4D7-8CD4-439B-8B8F-7B0D7C3FEA29}"/>
          </ac:spMkLst>
        </pc:spChg>
        <pc:spChg chg="add del">
          <ac:chgData name="Steve" userId="e762216e9e8f0029" providerId="LiveId" clId="{C2EB0D85-A6FF-4B02-9910-B906AEB077E0}" dt="2021-08-10T10:32:53.421" v="307" actId="26606"/>
          <ac:spMkLst>
            <pc:docMk/>
            <pc:sldMk cId="3701368972" sldId="277"/>
            <ac:spMk id="36" creationId="{42A4FC2C-047E-45A5-965D-8E1E3BF09BC6}"/>
          </ac:spMkLst>
        </pc:spChg>
        <pc:spChg chg="add del">
          <ac:chgData name="Steve" userId="e762216e9e8f0029" providerId="LiveId" clId="{C2EB0D85-A6FF-4B02-9910-B906AEB077E0}" dt="2021-08-10T10:32:20.654" v="305" actId="26606"/>
          <ac:spMkLst>
            <pc:docMk/>
            <pc:sldMk cId="3701368972" sldId="277"/>
            <ac:spMk id="38" creationId="{F3060C83-F051-4F0E-ABAD-AA0DFC48B218}"/>
          </ac:spMkLst>
        </pc:spChg>
        <pc:spChg chg="add del">
          <ac:chgData name="Steve" userId="e762216e9e8f0029" providerId="LiveId" clId="{C2EB0D85-A6FF-4B02-9910-B906AEB077E0}" dt="2021-08-10T10:32:20.654" v="305" actId="26606"/>
          <ac:spMkLst>
            <pc:docMk/>
            <pc:sldMk cId="3701368972" sldId="277"/>
            <ac:spMk id="39" creationId="{83C98ABE-055B-441F-B07E-44F97F083C39}"/>
          </ac:spMkLst>
        </pc:spChg>
        <pc:spChg chg="add del">
          <ac:chgData name="Steve" userId="e762216e9e8f0029" providerId="LiveId" clId="{C2EB0D85-A6FF-4B02-9910-B906AEB077E0}" dt="2021-08-10T10:32:20.654" v="305" actId="26606"/>
          <ac:spMkLst>
            <pc:docMk/>
            <pc:sldMk cId="3701368972" sldId="277"/>
            <ac:spMk id="40" creationId="{29FDB030-9B49-4CED-8CCD-4D99382388AC}"/>
          </ac:spMkLst>
        </pc:spChg>
        <pc:spChg chg="add del">
          <ac:chgData name="Steve" userId="e762216e9e8f0029" providerId="LiveId" clId="{C2EB0D85-A6FF-4B02-9910-B906AEB077E0}" dt="2021-08-10T10:31:55.679" v="300" actId="26606"/>
          <ac:spMkLst>
            <pc:docMk/>
            <pc:sldMk cId="3701368972" sldId="277"/>
            <ac:spMk id="41" creationId="{569BBA9B-8F4E-4D2B-BEFA-41A475443377}"/>
          </ac:spMkLst>
        </pc:spChg>
        <pc:spChg chg="add del">
          <ac:chgData name="Steve" userId="e762216e9e8f0029" providerId="LiveId" clId="{C2EB0D85-A6FF-4B02-9910-B906AEB077E0}" dt="2021-08-10T10:32:20.654" v="305" actId="26606"/>
          <ac:spMkLst>
            <pc:docMk/>
            <pc:sldMk cId="3701368972" sldId="277"/>
            <ac:spMk id="42" creationId="{3783CA14-24A1-485C-8B30-D6A5D87987AD}"/>
          </ac:spMkLst>
        </pc:spChg>
        <pc:spChg chg="add del">
          <ac:chgData name="Steve" userId="e762216e9e8f0029" providerId="LiveId" clId="{C2EB0D85-A6FF-4B02-9910-B906AEB077E0}" dt="2021-08-10T10:31:55.679" v="300" actId="26606"/>
          <ac:spMkLst>
            <pc:docMk/>
            <pc:sldMk cId="3701368972" sldId="277"/>
            <ac:spMk id="43" creationId="{851012D1-8033-40B1-9EC0-91390FFC7403}"/>
          </ac:spMkLst>
        </pc:spChg>
        <pc:spChg chg="add del">
          <ac:chgData name="Steve" userId="e762216e9e8f0029" providerId="LiveId" clId="{C2EB0D85-A6FF-4B02-9910-B906AEB077E0}" dt="2021-08-10T10:31:55.679" v="300" actId="26606"/>
          <ac:spMkLst>
            <pc:docMk/>
            <pc:sldMk cId="3701368972" sldId="277"/>
            <ac:spMk id="45" creationId="{2E80C965-DB6D-4F81-9E9E-B027384D0BD6}"/>
          </ac:spMkLst>
        </pc:spChg>
        <pc:spChg chg="add del">
          <ac:chgData name="Steve" userId="e762216e9e8f0029" providerId="LiveId" clId="{C2EB0D85-A6FF-4B02-9910-B906AEB077E0}" dt="2021-08-10T10:31:55.679" v="300" actId="26606"/>
          <ac:spMkLst>
            <pc:docMk/>
            <pc:sldMk cId="3701368972" sldId="277"/>
            <ac:spMk id="47" creationId="{D291F021-C45C-4D44-A2B8-A789E386CC42}"/>
          </ac:spMkLst>
        </pc:spChg>
        <pc:spChg chg="add del">
          <ac:chgData name="Steve" userId="e762216e9e8f0029" providerId="LiveId" clId="{C2EB0D85-A6FF-4B02-9910-B906AEB077E0}" dt="2021-08-10T10:32:20.654" v="305" actId="26606"/>
          <ac:spMkLst>
            <pc:docMk/>
            <pc:sldMk cId="3701368972" sldId="277"/>
            <ac:spMk id="49" creationId="{9A97C86A-04D6-40F7-AE84-31AB43E6A846}"/>
          </ac:spMkLst>
        </pc:spChg>
        <pc:spChg chg="add del">
          <ac:chgData name="Steve" userId="e762216e9e8f0029" providerId="LiveId" clId="{C2EB0D85-A6FF-4B02-9910-B906AEB077E0}" dt="2021-08-10T10:32:20.654" v="305" actId="26606"/>
          <ac:spMkLst>
            <pc:docMk/>
            <pc:sldMk cId="3701368972" sldId="277"/>
            <ac:spMk id="51" creationId="{FF9F2414-84E8-453E-B1F3-389FDE8192D9}"/>
          </ac:spMkLst>
        </pc:spChg>
        <pc:spChg chg="add del">
          <ac:chgData name="Steve" userId="e762216e9e8f0029" providerId="LiveId" clId="{C2EB0D85-A6FF-4B02-9910-B906AEB077E0}" dt="2021-08-10T10:32:20.654" v="305" actId="26606"/>
          <ac:spMkLst>
            <pc:docMk/>
            <pc:sldMk cId="3701368972" sldId="277"/>
            <ac:spMk id="53" creationId="{3ECA69A1-7536-43AC-85EF-C7106179F5ED}"/>
          </ac:spMkLst>
        </pc:spChg>
        <pc:grpChg chg="add mod">
          <ac:chgData name="Steve" userId="e762216e9e8f0029" providerId="LiveId" clId="{C2EB0D85-A6FF-4B02-9910-B906AEB077E0}" dt="2021-08-10T10:56:20.683" v="492" actId="164"/>
          <ac:grpSpMkLst>
            <pc:docMk/>
            <pc:sldMk cId="3701368972" sldId="277"/>
            <ac:grpSpMk id="8" creationId="{423B7DAA-51AD-444B-ADFA-822BAAAEAB57}"/>
          </ac:grpSpMkLst>
        </pc:grpChg>
        <pc:grpChg chg="add mod">
          <ac:chgData name="Steve" userId="e762216e9e8f0029" providerId="LiveId" clId="{C2EB0D85-A6FF-4B02-9910-B906AEB077E0}" dt="2021-08-10T10:56:52.801" v="498" actId="164"/>
          <ac:grpSpMkLst>
            <pc:docMk/>
            <pc:sldMk cId="3701368972" sldId="277"/>
            <ac:grpSpMk id="9" creationId="{51B4B5F3-E65C-4009-9CCC-E68F5555BD49}"/>
          </ac:grpSpMkLst>
        </pc:grpChg>
        <pc:grpChg chg="add del mod">
          <ac:chgData name="Steve" userId="e762216e9e8f0029" providerId="LiveId" clId="{C2EB0D85-A6FF-4B02-9910-B906AEB077E0}" dt="2021-08-10T10:57:32.129" v="503" actId="165"/>
          <ac:grpSpMkLst>
            <pc:docMk/>
            <pc:sldMk cId="3701368972" sldId="277"/>
            <ac:grpSpMk id="10" creationId="{62906616-7F3D-4E48-BA47-D75000E7F245}"/>
          </ac:grpSpMkLst>
        </pc:grpChg>
        <pc:grpChg chg="add mod">
          <ac:chgData name="Steve" userId="e762216e9e8f0029" providerId="LiveId" clId="{C2EB0D85-A6FF-4B02-9910-B906AEB077E0}" dt="2021-08-10T10:59:06.649" v="523" actId="14100"/>
          <ac:grpSpMkLst>
            <pc:docMk/>
            <pc:sldMk cId="3701368972" sldId="277"/>
            <ac:grpSpMk id="11" creationId="{40A025E6-64CA-4862-9FB1-9FBE9853D771}"/>
          </ac:grpSpMkLst>
        </pc:grpChg>
        <pc:picChg chg="add del mod">
          <ac:chgData name="Steve" userId="e762216e9e8f0029" providerId="LiveId" clId="{C2EB0D85-A6FF-4B02-9910-B906AEB077E0}" dt="2021-08-10T10:27:27.655" v="291" actId="478"/>
          <ac:picMkLst>
            <pc:docMk/>
            <pc:sldMk cId="3701368972" sldId="277"/>
            <ac:picMk id="3" creationId="{7511B822-4C70-49CE-A5AA-7C0CFA235E2E}"/>
          </ac:picMkLst>
        </pc:picChg>
        <pc:picChg chg="add del mod">
          <ac:chgData name="Steve" userId="e762216e9e8f0029" providerId="LiveId" clId="{C2EB0D85-A6FF-4B02-9910-B906AEB077E0}" dt="2021-08-10T10:48:25.445" v="375" actId="478"/>
          <ac:picMkLst>
            <pc:docMk/>
            <pc:sldMk cId="3701368972" sldId="277"/>
            <ac:picMk id="5" creationId="{25898BBF-BE9E-4CB8-99C0-1D7B3AA80CF4}"/>
          </ac:picMkLst>
        </pc:picChg>
        <pc:picChg chg="add mod topLvl">
          <ac:chgData name="Steve" userId="e762216e9e8f0029" providerId="LiveId" clId="{C2EB0D85-A6FF-4B02-9910-B906AEB077E0}" dt="2021-08-10T10:57:43.458" v="504" actId="338"/>
          <ac:picMkLst>
            <pc:docMk/>
            <pc:sldMk cId="3701368972" sldId="277"/>
            <ac:picMk id="7" creationId="{21C04880-2027-4E21-B5AB-688961F80F91}"/>
          </ac:picMkLst>
        </pc:picChg>
        <pc:picChg chg="del mod">
          <ac:chgData name="Steve" userId="e762216e9e8f0029" providerId="LiveId" clId="{C2EB0D85-A6FF-4B02-9910-B906AEB077E0}" dt="2021-08-10T10:25:45.780" v="281" actId="478"/>
          <ac:picMkLst>
            <pc:docMk/>
            <pc:sldMk cId="3701368972" sldId="277"/>
            <ac:picMk id="16" creationId="{5DF81E54-5EEF-41CB-B2BF-D39122BADE55}"/>
          </ac:picMkLst>
        </pc:picChg>
      </pc:sldChg>
      <pc:sldChg chg="new del">
        <pc:chgData name="Steve" userId="e762216e9e8f0029" providerId="LiveId" clId="{C2EB0D85-A6FF-4B02-9910-B906AEB077E0}" dt="2021-08-11T07:32:52.470" v="535" actId="680"/>
        <pc:sldMkLst>
          <pc:docMk/>
          <pc:sldMk cId="94989368" sldId="278"/>
        </pc:sldMkLst>
      </pc:sldChg>
      <pc:sldChg chg="addSp delSp modSp add mod">
        <pc:chgData name="Steve" userId="e762216e9e8f0029" providerId="LiveId" clId="{C2EB0D85-A6FF-4B02-9910-B906AEB077E0}" dt="2021-08-11T07:46:26.096" v="755" actId="1076"/>
        <pc:sldMkLst>
          <pc:docMk/>
          <pc:sldMk cId="1752467158" sldId="278"/>
        </pc:sldMkLst>
        <pc:spChg chg="add mod">
          <ac:chgData name="Steve" userId="e762216e9e8f0029" providerId="LiveId" clId="{C2EB0D85-A6FF-4B02-9910-B906AEB077E0}" dt="2021-08-11T07:46:25.511" v="754" actId="1076"/>
          <ac:spMkLst>
            <pc:docMk/>
            <pc:sldMk cId="1752467158" sldId="278"/>
            <ac:spMk id="9" creationId="{E0A418E2-E249-48E3-9E8B-B8992B091F16}"/>
          </ac:spMkLst>
        </pc:spChg>
        <pc:spChg chg="mod">
          <ac:chgData name="Steve" userId="e762216e9e8f0029" providerId="LiveId" clId="{C2EB0D85-A6FF-4B02-9910-B906AEB077E0}" dt="2021-08-11T07:33:39.486" v="550" actId="1076"/>
          <ac:spMkLst>
            <pc:docMk/>
            <pc:sldMk cId="1752467158" sldId="278"/>
            <ac:spMk id="30" creationId="{E7BD2867-F64D-4D50-9719-FBB0682F40E8}"/>
          </ac:spMkLst>
        </pc:spChg>
        <pc:spChg chg="del mod">
          <ac:chgData name="Steve" userId="e762216e9e8f0029" providerId="LiveId" clId="{C2EB0D85-A6FF-4B02-9910-B906AEB077E0}" dt="2021-08-11T07:34:11.972" v="554" actId="478"/>
          <ac:spMkLst>
            <pc:docMk/>
            <pc:sldMk cId="1752467158" sldId="278"/>
            <ac:spMk id="32" creationId="{73E2D4D7-8CD4-439B-8B8F-7B0D7C3FEA29}"/>
          </ac:spMkLst>
        </pc:spChg>
        <pc:grpChg chg="mod">
          <ac:chgData name="Steve" userId="e762216e9e8f0029" providerId="LiveId" clId="{C2EB0D85-A6FF-4B02-9910-B906AEB077E0}" dt="2021-08-11T07:46:26.096" v="755" actId="1076"/>
          <ac:grpSpMkLst>
            <pc:docMk/>
            <pc:sldMk cId="1752467158" sldId="278"/>
            <ac:grpSpMk id="11" creationId="{40A025E6-64CA-4862-9FB1-9FBE9853D771}"/>
          </ac:grpSpMkLst>
        </pc:grpChg>
        <pc:graphicFrameChg chg="add mod modGraphic">
          <ac:chgData name="Steve" userId="e762216e9e8f0029" providerId="LiveId" clId="{C2EB0D85-A6FF-4B02-9910-B906AEB077E0}" dt="2021-08-11T07:46:12.468" v="753" actId="948"/>
          <ac:graphicFrameMkLst>
            <pc:docMk/>
            <pc:sldMk cId="1752467158" sldId="278"/>
            <ac:graphicFrameMk id="2" creationId="{8749F395-C03F-475B-8CEE-AD9ED84CB997}"/>
          </ac:graphicFrameMkLst>
        </pc:graphicFrameChg>
      </pc:sldChg>
      <pc:sldChg chg="new del">
        <pc:chgData name="Steve" userId="e762216e9e8f0029" providerId="LiveId" clId="{C2EB0D85-A6FF-4B02-9910-B906AEB077E0}" dt="2021-08-11T07:32:59.764" v="537" actId="680"/>
        <pc:sldMkLst>
          <pc:docMk/>
          <pc:sldMk cId="2681023051" sldId="278"/>
        </pc:sldMkLst>
      </pc:sldChg>
      <pc:sldChg chg="addSp delSp modSp add del mod">
        <pc:chgData name="Steve" userId="e762216e9e8f0029" providerId="LiveId" clId="{C2EB0D85-A6FF-4B02-9910-B906AEB077E0}" dt="2021-08-10T10:49:50.901" v="393" actId="2696"/>
        <pc:sldMkLst>
          <pc:docMk/>
          <pc:sldMk cId="4213167493" sldId="278"/>
        </pc:sldMkLst>
        <pc:spChg chg="add del">
          <ac:chgData name="Steve" userId="e762216e9e8f0029" providerId="LiveId" clId="{C2EB0D85-A6FF-4B02-9910-B906AEB077E0}" dt="2021-08-10T10:36:05.787" v="338" actId="26606"/>
          <ac:spMkLst>
            <pc:docMk/>
            <pc:sldMk cId="4213167493" sldId="278"/>
            <ac:spMk id="8" creationId="{5F879AC3-D4CE-493C-ADC7-06205677F4F8}"/>
          </ac:spMkLst>
        </pc:spChg>
        <pc:spChg chg="add del">
          <ac:chgData name="Steve" userId="e762216e9e8f0029" providerId="LiveId" clId="{C2EB0D85-A6FF-4B02-9910-B906AEB077E0}" dt="2021-08-10T10:36:05.787" v="338" actId="26606"/>
          <ac:spMkLst>
            <pc:docMk/>
            <pc:sldMk cId="4213167493" sldId="278"/>
            <ac:spMk id="10" creationId="{736F0DFD-0954-464F-BF12-DD2E6F6E0380}"/>
          </ac:spMkLst>
        </pc:spChg>
        <pc:spChg chg="add del">
          <ac:chgData name="Steve" userId="e762216e9e8f0029" providerId="LiveId" clId="{C2EB0D85-A6FF-4B02-9910-B906AEB077E0}" dt="2021-08-10T10:44:17.689" v="344" actId="26606"/>
          <ac:spMkLst>
            <pc:docMk/>
            <pc:sldMk cId="4213167493" sldId="278"/>
            <ac:spMk id="11" creationId="{01D0AF59-99C3-4251-AB9A-C966C6AD4400}"/>
          </ac:spMkLst>
        </pc:spChg>
        <pc:spChg chg="add del">
          <ac:chgData name="Steve" userId="e762216e9e8f0029" providerId="LiveId" clId="{C2EB0D85-A6FF-4B02-9910-B906AEB077E0}" dt="2021-08-10T10:44:17.689" v="344" actId="26606"/>
          <ac:spMkLst>
            <pc:docMk/>
            <pc:sldMk cId="4213167493" sldId="278"/>
            <ac:spMk id="13" creationId="{1855405F-37A2-4869-9154-F8BE3BECE6C3}"/>
          </ac:spMkLst>
        </pc:spChg>
        <pc:spChg chg="add del">
          <ac:chgData name="Steve" userId="e762216e9e8f0029" providerId="LiveId" clId="{C2EB0D85-A6FF-4B02-9910-B906AEB077E0}" dt="2021-08-10T10:36:05.787" v="337" actId="26606"/>
          <ac:spMkLst>
            <pc:docMk/>
            <pc:sldMk cId="4213167493" sldId="278"/>
            <ac:spMk id="15" creationId="{42A4FC2C-047E-45A5-965D-8E1E3BF09BC6}"/>
          </ac:spMkLst>
        </pc:spChg>
        <pc:spChg chg="add del">
          <ac:chgData name="Steve" userId="e762216e9e8f0029" providerId="LiveId" clId="{C2EB0D85-A6FF-4B02-9910-B906AEB077E0}" dt="2021-08-10T10:47:02.132" v="361" actId="26606"/>
          <ac:spMkLst>
            <pc:docMk/>
            <pc:sldMk cId="4213167493" sldId="278"/>
            <ac:spMk id="16" creationId="{5D9FC6AC-4A12-4825-8ABE-0732B8EF4D16}"/>
          </ac:spMkLst>
        </pc:spChg>
        <pc:spChg chg="add del">
          <ac:chgData name="Steve" userId="e762216e9e8f0029" providerId="LiveId" clId="{C2EB0D85-A6FF-4B02-9910-B906AEB077E0}" dt="2021-08-10T10:47:02.132" v="360" actId="26606"/>
          <ac:spMkLst>
            <pc:docMk/>
            <pc:sldMk cId="4213167493" sldId="278"/>
            <ac:spMk id="21" creationId="{32BC26D8-82FB-445E-AA49-62A77D7C1EE0}"/>
          </ac:spMkLst>
        </pc:spChg>
        <pc:spChg chg="add del">
          <ac:chgData name="Steve" userId="e762216e9e8f0029" providerId="LiveId" clId="{C2EB0D85-A6FF-4B02-9910-B906AEB077E0}" dt="2021-08-10T10:47:02.132" v="360" actId="26606"/>
          <ac:spMkLst>
            <pc:docMk/>
            <pc:sldMk cId="4213167493" sldId="278"/>
            <ac:spMk id="23" creationId="{CB44330D-EA18-4254-AA95-EB49948539B8}"/>
          </ac:spMkLst>
        </pc:spChg>
        <pc:picChg chg="add del mod">
          <ac:chgData name="Steve" userId="e762216e9e8f0029" providerId="LiveId" clId="{C2EB0D85-A6FF-4B02-9910-B906AEB077E0}" dt="2021-08-10T10:43:56.768" v="339" actId="478"/>
          <ac:picMkLst>
            <pc:docMk/>
            <pc:sldMk cId="4213167493" sldId="278"/>
            <ac:picMk id="3" creationId="{06EBC61A-8849-4FAC-9746-34125A52A28A}"/>
          </ac:picMkLst>
        </pc:picChg>
        <pc:picChg chg="del">
          <ac:chgData name="Steve" userId="e762216e9e8f0029" providerId="LiveId" clId="{C2EB0D85-A6FF-4B02-9910-B906AEB077E0}" dt="2021-08-10T10:34:47.764" v="317" actId="478"/>
          <ac:picMkLst>
            <pc:docMk/>
            <pc:sldMk cId="4213167493" sldId="278"/>
            <ac:picMk id="5" creationId="{25898BBF-BE9E-4CB8-99C0-1D7B3AA80CF4}"/>
          </ac:picMkLst>
        </pc:picChg>
        <pc:picChg chg="add del mod">
          <ac:chgData name="Steve" userId="e762216e9e8f0029" providerId="LiveId" clId="{C2EB0D85-A6FF-4B02-9910-B906AEB077E0}" dt="2021-08-10T10:46:14.068" v="346" actId="478"/>
          <ac:picMkLst>
            <pc:docMk/>
            <pc:sldMk cId="4213167493" sldId="278"/>
            <ac:picMk id="6" creationId="{2FBA227F-94D2-477D-A5DF-9B31EE557425}"/>
          </ac:picMkLst>
        </pc:picChg>
        <pc:picChg chg="add del mod">
          <ac:chgData name="Steve" userId="e762216e9e8f0029" providerId="LiveId" clId="{C2EB0D85-A6FF-4B02-9910-B906AEB077E0}" dt="2021-08-10T10:46:33.564" v="350" actId="478"/>
          <ac:picMkLst>
            <pc:docMk/>
            <pc:sldMk cId="4213167493" sldId="278"/>
            <ac:picMk id="9" creationId="{9DC01CC3-5C01-4BEF-8799-B5C73A81156E}"/>
          </ac:picMkLst>
        </pc:picChg>
        <pc:picChg chg="add mod">
          <ac:chgData name="Steve" userId="e762216e9e8f0029" providerId="LiveId" clId="{C2EB0D85-A6FF-4B02-9910-B906AEB077E0}" dt="2021-08-10T10:47:56.851" v="374" actId="14100"/>
          <ac:picMkLst>
            <pc:docMk/>
            <pc:sldMk cId="4213167493" sldId="278"/>
            <ac:picMk id="14" creationId="{DF960F02-AE1D-49CF-9ECA-5AD2B9F40846}"/>
          </ac:picMkLst>
        </pc:picChg>
      </pc:sldChg>
      <pc:sldChg chg="addSp delSp modSp add mod">
        <pc:chgData name="Steve" userId="e762216e9e8f0029" providerId="LiveId" clId="{C2EB0D85-A6FF-4B02-9910-B906AEB077E0}" dt="2021-08-12T08:15:47.747" v="2119" actId="20577"/>
        <pc:sldMkLst>
          <pc:docMk/>
          <pc:sldMk cId="2871974377" sldId="279"/>
        </pc:sldMkLst>
        <pc:spChg chg="add mod">
          <ac:chgData name="Steve" userId="e762216e9e8f0029" providerId="LiveId" clId="{C2EB0D85-A6FF-4B02-9910-B906AEB077E0}" dt="2021-08-12T08:15:47.747" v="2119" actId="20577"/>
          <ac:spMkLst>
            <pc:docMk/>
            <pc:sldMk cId="2871974377" sldId="279"/>
            <ac:spMk id="8" creationId="{351BEACF-AB60-4737-88C4-51744D3D0080}"/>
          </ac:spMkLst>
        </pc:spChg>
        <pc:spChg chg="mod">
          <ac:chgData name="Steve" userId="e762216e9e8f0029" providerId="LiveId" clId="{C2EB0D85-A6FF-4B02-9910-B906AEB077E0}" dt="2021-08-11T07:40:47.656" v="669" actId="1076"/>
          <ac:spMkLst>
            <pc:docMk/>
            <pc:sldMk cId="2871974377" sldId="279"/>
            <ac:spMk id="30" creationId="{E7BD2867-F64D-4D50-9719-FBB0682F40E8}"/>
          </ac:spMkLst>
        </pc:spChg>
        <pc:graphicFrameChg chg="del">
          <ac:chgData name="Steve" userId="e762216e9e8f0029" providerId="LiveId" clId="{C2EB0D85-A6FF-4B02-9910-B906AEB077E0}" dt="2021-08-11T07:36:31.267" v="578" actId="21"/>
          <ac:graphicFrameMkLst>
            <pc:docMk/>
            <pc:sldMk cId="2871974377" sldId="279"/>
            <ac:graphicFrameMk id="2" creationId="{8749F395-C03F-475B-8CEE-AD9ED84CB997}"/>
          </ac:graphicFrameMkLst>
        </pc:graphicFrameChg>
      </pc:sldChg>
      <pc:sldChg chg="modSp add mod">
        <pc:chgData name="Steve" userId="e762216e9e8f0029" providerId="LiveId" clId="{C2EB0D85-A6FF-4B02-9910-B906AEB077E0}" dt="2021-08-11T09:13:40.032" v="2040" actId="20577"/>
        <pc:sldMkLst>
          <pc:docMk/>
          <pc:sldMk cId="3380836526" sldId="280"/>
        </pc:sldMkLst>
        <pc:spChg chg="mod">
          <ac:chgData name="Steve" userId="e762216e9e8f0029" providerId="LiveId" clId="{C2EB0D85-A6FF-4B02-9910-B906AEB077E0}" dt="2021-08-11T09:13:40.032" v="2040" actId="20577"/>
          <ac:spMkLst>
            <pc:docMk/>
            <pc:sldMk cId="3380836526" sldId="280"/>
            <ac:spMk id="8" creationId="{351BEACF-AB60-4737-88C4-51744D3D0080}"/>
          </ac:spMkLst>
        </pc:spChg>
        <pc:spChg chg="mod">
          <ac:chgData name="Steve" userId="e762216e9e8f0029" providerId="LiveId" clId="{C2EB0D85-A6FF-4B02-9910-B906AEB077E0}" dt="2021-08-11T07:43:26.427" v="713" actId="20577"/>
          <ac:spMkLst>
            <pc:docMk/>
            <pc:sldMk cId="3380836526" sldId="280"/>
            <ac:spMk id="30" creationId="{E7BD2867-F64D-4D50-9719-FBB0682F40E8}"/>
          </ac:spMkLst>
        </pc:spChg>
        <pc:grpChg chg="mod">
          <ac:chgData name="Steve" userId="e762216e9e8f0029" providerId="LiveId" clId="{C2EB0D85-A6FF-4B02-9910-B906AEB077E0}" dt="2021-08-11T07:43:56.603" v="722" actId="1076"/>
          <ac:grpSpMkLst>
            <pc:docMk/>
            <pc:sldMk cId="3380836526" sldId="280"/>
            <ac:grpSpMk id="11" creationId="{40A025E6-64CA-4862-9FB1-9FBE9853D771}"/>
          </ac:grpSpMkLst>
        </pc:grpChg>
      </pc:sldChg>
      <pc:sldChg chg="new del">
        <pc:chgData name="Steve" userId="e762216e9e8f0029" providerId="LiveId" clId="{C2EB0D85-A6FF-4B02-9910-B906AEB077E0}" dt="2021-08-11T07:42:28.597" v="686" actId="680"/>
        <pc:sldMkLst>
          <pc:docMk/>
          <pc:sldMk cId="3997585605" sldId="280"/>
        </pc:sldMkLst>
      </pc:sldChg>
      <pc:sldChg chg="addSp delSp modSp add mod">
        <pc:chgData name="Steve" userId="e762216e9e8f0029" providerId="LiveId" clId="{C2EB0D85-A6FF-4B02-9910-B906AEB077E0}" dt="2021-08-11T09:39:50.901" v="2076"/>
        <pc:sldMkLst>
          <pc:docMk/>
          <pc:sldMk cId="4252540028" sldId="281"/>
        </pc:sldMkLst>
        <pc:spChg chg="del mod">
          <ac:chgData name="Steve" userId="e762216e9e8f0029" providerId="LiveId" clId="{C2EB0D85-A6FF-4B02-9910-B906AEB077E0}" dt="2021-08-11T07:49:54.302" v="806" actId="21"/>
          <ac:spMkLst>
            <pc:docMk/>
            <pc:sldMk cId="4252540028" sldId="281"/>
            <ac:spMk id="8" creationId="{351BEACF-AB60-4737-88C4-51744D3D0080}"/>
          </ac:spMkLst>
        </pc:spChg>
        <pc:spChg chg="add mod">
          <ac:chgData name="Steve" userId="e762216e9e8f0029" providerId="LiveId" clId="{C2EB0D85-A6FF-4B02-9910-B906AEB077E0}" dt="2021-08-11T07:51:57.307" v="852" actId="255"/>
          <ac:spMkLst>
            <pc:docMk/>
            <pc:sldMk cId="4252540028" sldId="281"/>
            <ac:spMk id="9" creationId="{E0C88AD1-5035-44BD-8434-2CBD4B554FFC}"/>
          </ac:spMkLst>
        </pc:spChg>
        <pc:spChg chg="mod">
          <ac:chgData name="Steve" userId="e762216e9e8f0029" providerId="LiveId" clId="{C2EB0D85-A6FF-4B02-9910-B906AEB077E0}" dt="2021-08-11T07:50:08.656" v="826" actId="20577"/>
          <ac:spMkLst>
            <pc:docMk/>
            <pc:sldMk cId="4252540028" sldId="281"/>
            <ac:spMk id="30" creationId="{E7BD2867-F64D-4D50-9719-FBB0682F40E8}"/>
          </ac:spMkLst>
        </pc:spChg>
        <pc:grpChg chg="add mod">
          <ac:chgData name="Steve" userId="e762216e9e8f0029" providerId="LiveId" clId="{C2EB0D85-A6FF-4B02-9910-B906AEB077E0}" dt="2021-08-11T07:55:35.387" v="878" actId="164"/>
          <ac:grpSpMkLst>
            <pc:docMk/>
            <pc:sldMk cId="4252540028" sldId="281"/>
            <ac:grpSpMk id="10" creationId="{F28DA4DD-C936-446C-86AC-50BA96E99495}"/>
          </ac:grpSpMkLst>
        </pc:grpChg>
        <pc:grpChg chg="mod">
          <ac:chgData name="Steve" userId="e762216e9e8f0029" providerId="LiveId" clId="{C2EB0D85-A6FF-4B02-9910-B906AEB077E0}" dt="2021-08-11T07:50:46.625" v="835" actId="1076"/>
          <ac:grpSpMkLst>
            <pc:docMk/>
            <pc:sldMk cId="4252540028" sldId="281"/>
            <ac:grpSpMk id="11" creationId="{40A025E6-64CA-4862-9FB1-9FBE9853D771}"/>
          </ac:grpSpMkLst>
        </pc:grpChg>
        <pc:graphicFrameChg chg="add mod modGraphic">
          <ac:chgData name="Steve" userId="e762216e9e8f0029" providerId="LiveId" clId="{C2EB0D85-A6FF-4B02-9910-B906AEB077E0}" dt="2021-08-11T09:39:50.901" v="2076"/>
          <ac:graphicFrameMkLst>
            <pc:docMk/>
            <pc:sldMk cId="4252540028" sldId="281"/>
            <ac:graphicFrameMk id="3" creationId="{DBA42850-A539-4561-889D-94CE56AF9EDA}"/>
          </ac:graphicFrameMkLst>
        </pc:graphicFrameChg>
        <pc:cxnChg chg="add mod">
          <ac:chgData name="Steve" userId="e762216e9e8f0029" providerId="LiveId" clId="{C2EB0D85-A6FF-4B02-9910-B906AEB077E0}" dt="2021-08-11T07:55:35.387" v="878" actId="164"/>
          <ac:cxnSpMkLst>
            <pc:docMk/>
            <pc:sldMk cId="4252540028" sldId="281"/>
            <ac:cxnSpMk id="5" creationId="{AABF457D-84B1-4F45-93DF-4105AD0B84E4}"/>
          </ac:cxnSpMkLst>
        </pc:cxnChg>
        <pc:cxnChg chg="add mod">
          <ac:chgData name="Steve" userId="e762216e9e8f0029" providerId="LiveId" clId="{C2EB0D85-A6FF-4B02-9910-B906AEB077E0}" dt="2021-08-11T07:55:35.387" v="878" actId="164"/>
          <ac:cxnSpMkLst>
            <pc:docMk/>
            <pc:sldMk cId="4252540028" sldId="281"/>
            <ac:cxnSpMk id="13" creationId="{1A8AB352-FEFB-411F-A698-C490FE19BBF0}"/>
          </ac:cxnSpMkLst>
        </pc:cxnChg>
        <pc:cxnChg chg="add mod">
          <ac:chgData name="Steve" userId="e762216e9e8f0029" providerId="LiveId" clId="{C2EB0D85-A6FF-4B02-9910-B906AEB077E0}" dt="2021-08-11T07:55:35.387" v="878" actId="164"/>
          <ac:cxnSpMkLst>
            <pc:docMk/>
            <pc:sldMk cId="4252540028" sldId="281"/>
            <ac:cxnSpMk id="14" creationId="{290BCC38-3DB2-4BEB-B72A-0C0E127ED9FA}"/>
          </ac:cxnSpMkLst>
        </pc:cxnChg>
        <pc:cxnChg chg="add mod">
          <ac:chgData name="Steve" userId="e762216e9e8f0029" providerId="LiveId" clId="{C2EB0D85-A6FF-4B02-9910-B906AEB077E0}" dt="2021-08-11T07:55:35.387" v="878" actId="164"/>
          <ac:cxnSpMkLst>
            <pc:docMk/>
            <pc:sldMk cId="4252540028" sldId="281"/>
            <ac:cxnSpMk id="15" creationId="{584C275C-FEEC-4769-8BC5-08B6C87E40CB}"/>
          </ac:cxnSpMkLst>
        </pc:cxnChg>
      </pc:sldChg>
      <pc:sldChg chg="addSp delSp modSp add mod">
        <pc:chgData name="Steve" userId="e762216e9e8f0029" providerId="LiveId" clId="{C2EB0D85-A6FF-4B02-9910-B906AEB077E0}" dt="2021-08-11T07:59:22.936" v="955" actId="122"/>
        <pc:sldMkLst>
          <pc:docMk/>
          <pc:sldMk cId="1995010202" sldId="282"/>
        </pc:sldMkLst>
        <pc:spChg chg="mod">
          <ac:chgData name="Steve" userId="e762216e9e8f0029" providerId="LiveId" clId="{C2EB0D85-A6FF-4B02-9910-B906AEB077E0}" dt="2021-08-11T07:56:58.149" v="926" actId="20577"/>
          <ac:spMkLst>
            <pc:docMk/>
            <pc:sldMk cId="1995010202" sldId="282"/>
            <ac:spMk id="9" creationId="{E0C88AD1-5035-44BD-8434-2CBD4B554FFC}"/>
          </ac:spMkLst>
        </pc:spChg>
        <pc:spChg chg="mod">
          <ac:chgData name="Steve" userId="e762216e9e8f0029" providerId="LiveId" clId="{C2EB0D85-A6FF-4B02-9910-B906AEB077E0}" dt="2021-08-11T07:56:22.038" v="920" actId="20577"/>
          <ac:spMkLst>
            <pc:docMk/>
            <pc:sldMk cId="1995010202" sldId="282"/>
            <ac:spMk id="30" creationId="{E7BD2867-F64D-4D50-9719-FBB0682F40E8}"/>
          </ac:spMkLst>
        </pc:spChg>
        <pc:grpChg chg="del">
          <ac:chgData name="Steve" userId="e762216e9e8f0029" providerId="LiveId" clId="{C2EB0D85-A6FF-4B02-9910-B906AEB077E0}" dt="2021-08-11T07:56:01.157" v="882" actId="478"/>
          <ac:grpSpMkLst>
            <pc:docMk/>
            <pc:sldMk cId="1995010202" sldId="282"/>
            <ac:grpSpMk id="10" creationId="{F28DA4DD-C936-446C-86AC-50BA96E99495}"/>
          </ac:grpSpMkLst>
        </pc:grpChg>
        <pc:graphicFrameChg chg="add mod modGraphic">
          <ac:chgData name="Steve" userId="e762216e9e8f0029" providerId="LiveId" clId="{C2EB0D85-A6FF-4B02-9910-B906AEB077E0}" dt="2021-08-11T07:59:22.936" v="955" actId="122"/>
          <ac:graphicFrameMkLst>
            <pc:docMk/>
            <pc:sldMk cId="1995010202" sldId="282"/>
            <ac:graphicFrameMk id="2" creationId="{59A95A9F-CDEB-4688-AD44-65DDF3FEDEE5}"/>
          </ac:graphicFrameMkLst>
        </pc:graphicFrameChg>
        <pc:graphicFrameChg chg="del modGraphic">
          <ac:chgData name="Steve" userId="e762216e9e8f0029" providerId="LiveId" clId="{C2EB0D85-A6FF-4B02-9910-B906AEB077E0}" dt="2021-08-11T07:55:59.673" v="881" actId="478"/>
          <ac:graphicFrameMkLst>
            <pc:docMk/>
            <pc:sldMk cId="1995010202" sldId="282"/>
            <ac:graphicFrameMk id="3" creationId="{DBA42850-A539-4561-889D-94CE56AF9EDA}"/>
          </ac:graphicFrameMkLst>
        </pc:graphicFrameChg>
      </pc:sldChg>
      <pc:sldChg chg="addSp delSp modSp add mod">
        <pc:chgData name="Steve" userId="e762216e9e8f0029" providerId="LiveId" clId="{C2EB0D85-A6FF-4B02-9910-B906AEB077E0}" dt="2021-08-11T09:46:10.311" v="2107" actId="1076"/>
        <pc:sldMkLst>
          <pc:docMk/>
          <pc:sldMk cId="3858697620" sldId="283"/>
        </pc:sldMkLst>
        <pc:spChg chg="mod">
          <ac:chgData name="Steve" userId="e762216e9e8f0029" providerId="LiveId" clId="{C2EB0D85-A6FF-4B02-9910-B906AEB077E0}" dt="2021-08-11T08:06:13.883" v="1078" actId="1076"/>
          <ac:spMkLst>
            <pc:docMk/>
            <pc:sldMk cId="3858697620" sldId="283"/>
            <ac:spMk id="9" creationId="{E0C88AD1-5035-44BD-8434-2CBD4B554FFC}"/>
          </ac:spMkLst>
        </pc:spChg>
        <pc:spChg chg="mod">
          <ac:chgData name="Steve" userId="e762216e9e8f0029" providerId="LiveId" clId="{C2EB0D85-A6FF-4B02-9910-B906AEB077E0}" dt="2021-08-11T09:13:16.535" v="2034" actId="403"/>
          <ac:spMkLst>
            <pc:docMk/>
            <pc:sldMk cId="3858697620" sldId="283"/>
            <ac:spMk id="13" creationId="{86817B9B-FF5D-4935-B3E0-9F0BBC4A9B60}"/>
          </ac:spMkLst>
        </pc:spChg>
        <pc:spChg chg="mod">
          <ac:chgData name="Steve" userId="e762216e9e8f0029" providerId="LiveId" clId="{C2EB0D85-A6FF-4B02-9910-B906AEB077E0}" dt="2021-08-11T09:13:10.295" v="2030" actId="255"/>
          <ac:spMkLst>
            <pc:docMk/>
            <pc:sldMk cId="3858697620" sldId="283"/>
            <ac:spMk id="14" creationId="{8EE15819-FAA7-46F0-8012-9885D485DC73}"/>
          </ac:spMkLst>
        </pc:spChg>
        <pc:spChg chg="mod">
          <ac:chgData name="Steve" userId="e762216e9e8f0029" providerId="LiveId" clId="{C2EB0D85-A6FF-4B02-9910-B906AEB077E0}" dt="2021-08-11T09:13:10.295" v="2030" actId="255"/>
          <ac:spMkLst>
            <pc:docMk/>
            <pc:sldMk cId="3858697620" sldId="283"/>
            <ac:spMk id="15" creationId="{4C2B6352-2ACE-483C-AEDF-74EEDAE0BA8B}"/>
          </ac:spMkLst>
        </pc:spChg>
        <pc:spChg chg="mod">
          <ac:chgData name="Steve" userId="e762216e9e8f0029" providerId="LiveId" clId="{C2EB0D85-A6FF-4B02-9910-B906AEB077E0}" dt="2021-08-11T09:13:10.295" v="2030" actId="255"/>
          <ac:spMkLst>
            <pc:docMk/>
            <pc:sldMk cId="3858697620" sldId="283"/>
            <ac:spMk id="16" creationId="{7761E5D6-D2AF-4668-AFF6-3CF84B44661E}"/>
          </ac:spMkLst>
        </pc:spChg>
        <pc:spChg chg="mod">
          <ac:chgData name="Steve" userId="e762216e9e8f0029" providerId="LiveId" clId="{C2EB0D85-A6FF-4B02-9910-B906AEB077E0}" dt="2021-08-11T09:13:10.295" v="2030" actId="255"/>
          <ac:spMkLst>
            <pc:docMk/>
            <pc:sldMk cId="3858697620" sldId="283"/>
            <ac:spMk id="17" creationId="{A99B16E9-E322-4775-8594-1FA8B8254897}"/>
          </ac:spMkLst>
        </pc:spChg>
        <pc:spChg chg="mod">
          <ac:chgData name="Steve" userId="e762216e9e8f0029" providerId="LiveId" clId="{C2EB0D85-A6FF-4B02-9910-B906AEB077E0}" dt="2021-08-11T09:13:10.295" v="2030" actId="255"/>
          <ac:spMkLst>
            <pc:docMk/>
            <pc:sldMk cId="3858697620" sldId="283"/>
            <ac:spMk id="18" creationId="{8FCF3C9E-D62F-47B9-ABD3-E3632F6BDAD4}"/>
          </ac:spMkLst>
        </pc:spChg>
        <pc:spChg chg="mod">
          <ac:chgData name="Steve" userId="e762216e9e8f0029" providerId="LiveId" clId="{C2EB0D85-A6FF-4B02-9910-B906AEB077E0}" dt="2021-08-11T09:13:10.295" v="2030" actId="255"/>
          <ac:spMkLst>
            <pc:docMk/>
            <pc:sldMk cId="3858697620" sldId="283"/>
            <ac:spMk id="19" creationId="{47A755D2-2A7C-4197-A16E-50E21C5BCA31}"/>
          </ac:spMkLst>
        </pc:spChg>
        <pc:spChg chg="mod">
          <ac:chgData name="Steve" userId="e762216e9e8f0029" providerId="LiveId" clId="{C2EB0D85-A6FF-4B02-9910-B906AEB077E0}" dt="2021-08-11T09:13:10.295" v="2030" actId="255"/>
          <ac:spMkLst>
            <pc:docMk/>
            <pc:sldMk cId="3858697620" sldId="283"/>
            <ac:spMk id="20" creationId="{C30D4F34-13CB-43D7-960A-7061D4D0132E}"/>
          </ac:spMkLst>
        </pc:spChg>
        <pc:spChg chg="mod">
          <ac:chgData name="Steve" userId="e762216e9e8f0029" providerId="LiveId" clId="{C2EB0D85-A6FF-4B02-9910-B906AEB077E0}" dt="2021-08-11T09:13:10.295" v="2030" actId="255"/>
          <ac:spMkLst>
            <pc:docMk/>
            <pc:sldMk cId="3858697620" sldId="283"/>
            <ac:spMk id="21" creationId="{DF5EF35A-1BC1-4AAC-B070-E937AF5863A9}"/>
          </ac:spMkLst>
        </pc:spChg>
        <pc:spChg chg="mod">
          <ac:chgData name="Steve" userId="e762216e9e8f0029" providerId="LiveId" clId="{C2EB0D85-A6FF-4B02-9910-B906AEB077E0}" dt="2021-08-11T09:13:10.295" v="2030" actId="255"/>
          <ac:spMkLst>
            <pc:docMk/>
            <pc:sldMk cId="3858697620" sldId="283"/>
            <ac:spMk id="22" creationId="{6FF95508-FF99-4AB4-9696-26C72B2B7951}"/>
          </ac:spMkLst>
        </pc:spChg>
        <pc:spChg chg="mod">
          <ac:chgData name="Steve" userId="e762216e9e8f0029" providerId="LiveId" clId="{C2EB0D85-A6FF-4B02-9910-B906AEB077E0}" dt="2021-08-11T09:13:10.295" v="2030" actId="255"/>
          <ac:spMkLst>
            <pc:docMk/>
            <pc:sldMk cId="3858697620" sldId="283"/>
            <ac:spMk id="23" creationId="{8744328D-8AA6-4596-97B7-BEACFA519AB0}"/>
          </ac:spMkLst>
        </pc:spChg>
        <pc:spChg chg="mod">
          <ac:chgData name="Steve" userId="e762216e9e8f0029" providerId="LiveId" clId="{C2EB0D85-A6FF-4B02-9910-B906AEB077E0}" dt="2021-08-11T09:13:10.295" v="2030" actId="255"/>
          <ac:spMkLst>
            <pc:docMk/>
            <pc:sldMk cId="3858697620" sldId="283"/>
            <ac:spMk id="24" creationId="{1811ED17-D7EF-40F4-9BAB-3E2719F9B60C}"/>
          </ac:spMkLst>
        </pc:spChg>
        <pc:spChg chg="mod">
          <ac:chgData name="Steve" userId="e762216e9e8f0029" providerId="LiveId" clId="{C2EB0D85-A6FF-4B02-9910-B906AEB077E0}" dt="2021-08-11T09:13:10.295" v="2030" actId="255"/>
          <ac:spMkLst>
            <pc:docMk/>
            <pc:sldMk cId="3858697620" sldId="283"/>
            <ac:spMk id="26" creationId="{05590A00-272F-4CC9-815D-E89C17FD8F3C}"/>
          </ac:spMkLst>
        </pc:spChg>
        <pc:spChg chg="mod">
          <ac:chgData name="Steve" userId="e762216e9e8f0029" providerId="LiveId" clId="{C2EB0D85-A6FF-4B02-9910-B906AEB077E0}" dt="2021-08-11T08:06:09.427" v="1077" actId="1076"/>
          <ac:spMkLst>
            <pc:docMk/>
            <pc:sldMk cId="3858697620" sldId="283"/>
            <ac:spMk id="30" creationId="{E7BD2867-F64D-4D50-9719-FBB0682F40E8}"/>
          </ac:spMkLst>
        </pc:spChg>
        <pc:grpChg chg="add mod">
          <ac:chgData name="Steve" userId="e762216e9e8f0029" providerId="LiveId" clId="{C2EB0D85-A6FF-4B02-9910-B906AEB077E0}" dt="2021-08-11T09:46:10.311" v="2107" actId="1076"/>
          <ac:grpSpMkLst>
            <pc:docMk/>
            <pc:sldMk cId="3858697620" sldId="283"/>
            <ac:grpSpMk id="10" creationId="{C7B55E95-68A5-4FCC-95AC-E7586FE4E553}"/>
          </ac:grpSpMkLst>
        </pc:grpChg>
        <pc:grpChg chg="mod">
          <ac:chgData name="Steve" userId="e762216e9e8f0029" providerId="LiveId" clId="{C2EB0D85-A6FF-4B02-9910-B906AEB077E0}" dt="2021-08-11T09:45:44.239" v="2102" actId="1076"/>
          <ac:grpSpMkLst>
            <pc:docMk/>
            <pc:sldMk cId="3858697620" sldId="283"/>
            <ac:grpSpMk id="11" creationId="{40A025E6-64CA-4862-9FB1-9FBE9853D771}"/>
          </ac:grpSpMkLst>
        </pc:grpChg>
        <pc:grpChg chg="mod">
          <ac:chgData name="Steve" userId="e762216e9e8f0029" providerId="LiveId" clId="{C2EB0D85-A6FF-4B02-9910-B906AEB077E0}" dt="2021-08-11T08:01:19.442" v="1026"/>
          <ac:grpSpMkLst>
            <pc:docMk/>
            <pc:sldMk cId="3858697620" sldId="283"/>
            <ac:grpSpMk id="12" creationId="{46EA5B02-A46C-4519-AF3A-8FA7EC416FA9}"/>
          </ac:grpSpMkLst>
        </pc:grpChg>
        <pc:graphicFrameChg chg="del">
          <ac:chgData name="Steve" userId="e762216e9e8f0029" providerId="LiveId" clId="{C2EB0D85-A6FF-4B02-9910-B906AEB077E0}" dt="2021-08-11T07:59:41.251" v="957" actId="21"/>
          <ac:graphicFrameMkLst>
            <pc:docMk/>
            <pc:sldMk cId="3858697620" sldId="283"/>
            <ac:graphicFrameMk id="2" creationId="{59A95A9F-CDEB-4688-AD44-65DDF3FEDEE5}"/>
          </ac:graphicFrameMkLst>
        </pc:graphicFrameChg>
        <pc:graphicFrameChg chg="add mod modGraphic">
          <ac:chgData name="Steve" userId="e762216e9e8f0029" providerId="LiveId" clId="{C2EB0D85-A6FF-4B02-9910-B906AEB077E0}" dt="2021-08-11T09:45:57.056" v="2105" actId="14100"/>
          <ac:graphicFrameMkLst>
            <pc:docMk/>
            <pc:sldMk cId="3858697620" sldId="283"/>
            <ac:graphicFrameMk id="3" creationId="{A2774A40-05AD-4809-9315-C1AFDF44AA4A}"/>
          </ac:graphicFrameMkLst>
        </pc:graphicFrameChg>
      </pc:sldChg>
      <pc:sldChg chg="addSp delSp modSp add mod">
        <pc:chgData name="Steve" userId="e762216e9e8f0029" providerId="LiveId" clId="{C2EB0D85-A6FF-4B02-9910-B906AEB077E0}" dt="2021-08-11T09:16:31.827" v="2053" actId="255"/>
        <pc:sldMkLst>
          <pc:docMk/>
          <pc:sldMk cId="3224673483" sldId="284"/>
        </pc:sldMkLst>
        <pc:spChg chg="mod">
          <ac:chgData name="Steve" userId="e762216e9e8f0029" providerId="LiveId" clId="{C2EB0D85-A6FF-4B02-9910-B906AEB077E0}" dt="2021-08-11T09:16:31.827" v="2053" actId="255"/>
          <ac:spMkLst>
            <pc:docMk/>
            <pc:sldMk cId="3224673483" sldId="284"/>
            <ac:spMk id="9" creationId="{E0C88AD1-5035-44BD-8434-2CBD4B554FFC}"/>
          </ac:spMkLst>
        </pc:spChg>
        <pc:spChg chg="mod">
          <ac:chgData name="Steve" userId="e762216e9e8f0029" providerId="LiveId" clId="{C2EB0D85-A6FF-4B02-9910-B906AEB077E0}" dt="2021-08-11T08:08:35.013" v="1126" actId="1076"/>
          <ac:spMkLst>
            <pc:docMk/>
            <pc:sldMk cId="3224673483" sldId="284"/>
            <ac:spMk id="30" creationId="{E7BD2867-F64D-4D50-9719-FBB0682F40E8}"/>
          </ac:spMkLst>
        </pc:spChg>
        <pc:grpChg chg="del">
          <ac:chgData name="Steve" userId="e762216e9e8f0029" providerId="LiveId" clId="{C2EB0D85-A6FF-4B02-9910-B906AEB077E0}" dt="2021-08-11T08:07:01.472" v="1082" actId="478"/>
          <ac:grpSpMkLst>
            <pc:docMk/>
            <pc:sldMk cId="3224673483" sldId="284"/>
            <ac:grpSpMk id="10" creationId="{C7B55E95-68A5-4FCC-95AC-E7586FE4E553}"/>
          </ac:grpSpMkLst>
        </pc:grpChg>
        <pc:graphicFrameChg chg="del modGraphic">
          <ac:chgData name="Steve" userId="e762216e9e8f0029" providerId="LiveId" clId="{C2EB0D85-A6FF-4B02-9910-B906AEB077E0}" dt="2021-08-11T08:07:09.176" v="1084" actId="478"/>
          <ac:graphicFrameMkLst>
            <pc:docMk/>
            <pc:sldMk cId="3224673483" sldId="284"/>
            <ac:graphicFrameMk id="3" creationId="{A2774A40-05AD-4809-9315-C1AFDF44AA4A}"/>
          </ac:graphicFrameMkLst>
        </pc:graphicFrameChg>
        <pc:picChg chg="add del mod">
          <ac:chgData name="Steve" userId="e762216e9e8f0029" providerId="LiveId" clId="{C2EB0D85-A6FF-4B02-9910-B906AEB077E0}" dt="2021-08-11T09:16:06.661" v="2045" actId="21"/>
          <ac:picMkLst>
            <pc:docMk/>
            <pc:sldMk cId="3224673483" sldId="284"/>
            <ac:picMk id="4" creationId="{DE88EF2D-ABCE-4145-8805-62363A7BE3AF}"/>
          </ac:picMkLst>
        </pc:picChg>
      </pc:sldChg>
      <pc:sldChg chg="addSp delSp modSp add mod">
        <pc:chgData name="Steve" userId="e762216e9e8f0029" providerId="LiveId" clId="{C2EB0D85-A6FF-4B02-9910-B906AEB077E0}" dt="2021-08-11T09:44:35.390" v="2095" actId="1076"/>
        <pc:sldMkLst>
          <pc:docMk/>
          <pc:sldMk cId="2580562782" sldId="285"/>
        </pc:sldMkLst>
        <pc:spChg chg="mod">
          <ac:chgData name="Steve" userId="e762216e9e8f0029" providerId="LiveId" clId="{C2EB0D85-A6FF-4B02-9910-B906AEB077E0}" dt="2021-08-11T08:11:32.073" v="1188" actId="255"/>
          <ac:spMkLst>
            <pc:docMk/>
            <pc:sldMk cId="2580562782" sldId="285"/>
            <ac:spMk id="9" creationId="{E0C88AD1-5035-44BD-8434-2CBD4B554FFC}"/>
          </ac:spMkLst>
        </pc:spChg>
        <pc:spChg chg="mod">
          <ac:chgData name="Steve" userId="e762216e9e8f0029" providerId="LiveId" clId="{C2EB0D85-A6FF-4B02-9910-B906AEB077E0}" dt="2021-08-11T08:09:34.345" v="1159"/>
          <ac:spMkLst>
            <pc:docMk/>
            <pc:sldMk cId="2580562782" sldId="285"/>
            <ac:spMk id="10" creationId="{13EA3758-ED21-4C16-B5A3-11C0A3B26EBE}"/>
          </ac:spMkLst>
        </pc:spChg>
        <pc:spChg chg="mod">
          <ac:chgData name="Steve" userId="e762216e9e8f0029" providerId="LiveId" clId="{C2EB0D85-A6FF-4B02-9910-B906AEB077E0}" dt="2021-08-11T08:09:34.345" v="1159"/>
          <ac:spMkLst>
            <pc:docMk/>
            <pc:sldMk cId="2580562782" sldId="285"/>
            <ac:spMk id="12" creationId="{1859312B-9059-4351-B98B-E77D3A7FF0EB}"/>
          </ac:spMkLst>
        </pc:spChg>
        <pc:spChg chg="mod">
          <ac:chgData name="Steve" userId="e762216e9e8f0029" providerId="LiveId" clId="{C2EB0D85-A6FF-4B02-9910-B906AEB077E0}" dt="2021-08-11T08:09:34.345" v="1159"/>
          <ac:spMkLst>
            <pc:docMk/>
            <pc:sldMk cId="2580562782" sldId="285"/>
            <ac:spMk id="13" creationId="{53120061-668A-4B56-B253-1FB572A41DD2}"/>
          </ac:spMkLst>
        </pc:spChg>
        <pc:spChg chg="mod">
          <ac:chgData name="Steve" userId="e762216e9e8f0029" providerId="LiveId" clId="{C2EB0D85-A6FF-4B02-9910-B906AEB077E0}" dt="2021-08-11T08:09:34.345" v="1159"/>
          <ac:spMkLst>
            <pc:docMk/>
            <pc:sldMk cId="2580562782" sldId="285"/>
            <ac:spMk id="14" creationId="{60A2138C-25FB-4407-A4B6-543EA154EC10}"/>
          </ac:spMkLst>
        </pc:spChg>
        <pc:spChg chg="mod">
          <ac:chgData name="Steve" userId="e762216e9e8f0029" providerId="LiveId" clId="{C2EB0D85-A6FF-4B02-9910-B906AEB077E0}" dt="2021-08-11T08:09:34.345" v="1159"/>
          <ac:spMkLst>
            <pc:docMk/>
            <pc:sldMk cId="2580562782" sldId="285"/>
            <ac:spMk id="15" creationId="{84B9CA80-9537-4E35-8F1D-C7EFA0E46284}"/>
          </ac:spMkLst>
        </pc:spChg>
        <pc:spChg chg="mod">
          <ac:chgData name="Steve" userId="e762216e9e8f0029" providerId="LiveId" clId="{C2EB0D85-A6FF-4B02-9910-B906AEB077E0}" dt="2021-08-11T08:09:34.345" v="1159"/>
          <ac:spMkLst>
            <pc:docMk/>
            <pc:sldMk cId="2580562782" sldId="285"/>
            <ac:spMk id="16" creationId="{4FE79554-AFE1-4DDE-9547-EEEB8E134FF1}"/>
          </ac:spMkLst>
        </pc:spChg>
        <pc:spChg chg="mod">
          <ac:chgData name="Steve" userId="e762216e9e8f0029" providerId="LiveId" clId="{C2EB0D85-A6FF-4B02-9910-B906AEB077E0}" dt="2021-08-11T08:10:30.877" v="1175" actId="403"/>
          <ac:spMkLst>
            <pc:docMk/>
            <pc:sldMk cId="2580562782" sldId="285"/>
            <ac:spMk id="23" creationId="{D59D01B9-C3F4-4AEC-8A3F-3C8FA8CC67B4}"/>
          </ac:spMkLst>
        </pc:spChg>
        <pc:spChg chg="mod">
          <ac:chgData name="Steve" userId="e762216e9e8f0029" providerId="LiveId" clId="{C2EB0D85-A6FF-4B02-9910-B906AEB077E0}" dt="2021-08-11T08:10:30.877" v="1175" actId="403"/>
          <ac:spMkLst>
            <pc:docMk/>
            <pc:sldMk cId="2580562782" sldId="285"/>
            <ac:spMk id="24" creationId="{C2B99EA3-9601-425D-B035-B68E47E4277B}"/>
          </ac:spMkLst>
        </pc:spChg>
        <pc:spChg chg="mod">
          <ac:chgData name="Steve" userId="e762216e9e8f0029" providerId="LiveId" clId="{C2EB0D85-A6FF-4B02-9910-B906AEB077E0}" dt="2021-08-11T08:10:30.877" v="1175" actId="403"/>
          <ac:spMkLst>
            <pc:docMk/>
            <pc:sldMk cId="2580562782" sldId="285"/>
            <ac:spMk id="26" creationId="{7135AEFE-B711-4E68-A604-8690FAC70ECF}"/>
          </ac:spMkLst>
        </pc:spChg>
        <pc:spChg chg="mod">
          <ac:chgData name="Steve" userId="e762216e9e8f0029" providerId="LiveId" clId="{C2EB0D85-A6FF-4B02-9910-B906AEB077E0}" dt="2021-08-11T08:10:30.877" v="1175" actId="403"/>
          <ac:spMkLst>
            <pc:docMk/>
            <pc:sldMk cId="2580562782" sldId="285"/>
            <ac:spMk id="27" creationId="{3043EE45-AF99-4D8A-B7E6-90D43FCC6FF7}"/>
          </ac:spMkLst>
        </pc:spChg>
        <pc:spChg chg="mod">
          <ac:chgData name="Steve" userId="e762216e9e8f0029" providerId="LiveId" clId="{C2EB0D85-A6FF-4B02-9910-B906AEB077E0}" dt="2021-08-11T08:10:30.877" v="1175" actId="403"/>
          <ac:spMkLst>
            <pc:docMk/>
            <pc:sldMk cId="2580562782" sldId="285"/>
            <ac:spMk id="28" creationId="{29D0F528-1039-42DC-AABC-76F267A7DD70}"/>
          </ac:spMkLst>
        </pc:spChg>
        <pc:spChg chg="mod">
          <ac:chgData name="Steve" userId="e762216e9e8f0029" providerId="LiveId" clId="{C2EB0D85-A6FF-4B02-9910-B906AEB077E0}" dt="2021-08-11T09:43:23.596" v="2088" actId="14100"/>
          <ac:spMkLst>
            <pc:docMk/>
            <pc:sldMk cId="2580562782" sldId="285"/>
            <ac:spMk id="29" creationId="{F01225A5-DBA7-4560-8107-33B8D503E9E5}"/>
          </ac:spMkLst>
        </pc:spChg>
        <pc:spChg chg="mod">
          <ac:chgData name="Steve" userId="e762216e9e8f0029" providerId="LiveId" clId="{C2EB0D85-A6FF-4B02-9910-B906AEB077E0}" dt="2021-08-11T08:09:14.806" v="1157" actId="20577"/>
          <ac:spMkLst>
            <pc:docMk/>
            <pc:sldMk cId="2580562782" sldId="285"/>
            <ac:spMk id="30" creationId="{E7BD2867-F64D-4D50-9719-FBB0682F40E8}"/>
          </ac:spMkLst>
        </pc:spChg>
        <pc:spChg chg="add mod">
          <ac:chgData name="Steve" userId="e762216e9e8f0029" providerId="LiveId" clId="{C2EB0D85-A6FF-4B02-9910-B906AEB077E0}" dt="2021-08-11T08:12:03.816" v="1194" actId="255"/>
          <ac:spMkLst>
            <pc:docMk/>
            <pc:sldMk cId="2580562782" sldId="285"/>
            <ac:spMk id="36" creationId="{FA866843-EA49-4269-846E-69AA08011DDA}"/>
          </ac:spMkLst>
        </pc:spChg>
        <pc:grpChg chg="add del mod">
          <ac:chgData name="Steve" userId="e762216e9e8f0029" providerId="LiveId" clId="{C2EB0D85-A6FF-4B02-9910-B906AEB077E0}" dt="2021-08-11T08:09:45.396" v="1160" actId="478"/>
          <ac:grpSpMkLst>
            <pc:docMk/>
            <pc:sldMk cId="2580562782" sldId="285"/>
            <ac:grpSpMk id="8" creationId="{710B6DAF-8539-4F2D-B84E-0FD06B75D85B}"/>
          </ac:grpSpMkLst>
        </pc:grpChg>
        <pc:grpChg chg="mod">
          <ac:chgData name="Steve" userId="e762216e9e8f0029" providerId="LiveId" clId="{C2EB0D85-A6FF-4B02-9910-B906AEB077E0}" dt="2021-08-11T08:11:42.129" v="1191" actId="1076"/>
          <ac:grpSpMkLst>
            <pc:docMk/>
            <pc:sldMk cId="2580562782" sldId="285"/>
            <ac:grpSpMk id="11" creationId="{40A025E6-64CA-4862-9FB1-9FBE9853D771}"/>
          </ac:grpSpMkLst>
        </pc:grpChg>
        <pc:grpChg chg="add mod">
          <ac:chgData name="Steve" userId="e762216e9e8f0029" providerId="LiveId" clId="{C2EB0D85-A6FF-4B02-9910-B906AEB077E0}" dt="2021-08-11T09:44:35.390" v="2095" actId="1076"/>
          <ac:grpSpMkLst>
            <pc:docMk/>
            <pc:sldMk cId="2580562782" sldId="285"/>
            <ac:grpSpMk id="22" creationId="{CDC571AE-FDA9-47A0-B0BC-C1DB12C5CA4B}"/>
          </ac:grpSpMkLst>
        </pc:grpChg>
        <pc:graphicFrameChg chg="add del mod modGraphic">
          <ac:chgData name="Steve" userId="e762216e9e8f0029" providerId="LiveId" clId="{C2EB0D85-A6FF-4B02-9910-B906AEB077E0}" dt="2021-08-11T08:09:48.760" v="1164" actId="478"/>
          <ac:graphicFrameMkLst>
            <pc:docMk/>
            <pc:sldMk cId="2580562782" sldId="285"/>
            <ac:graphicFrameMk id="2" creationId="{6BA04858-3A7F-49C2-B55B-59F04FCFF080}"/>
          </ac:graphicFrameMkLst>
        </pc:graphicFrameChg>
        <pc:graphicFrameChg chg="add del mod">
          <ac:chgData name="Steve" userId="e762216e9e8f0029" providerId="LiveId" clId="{C2EB0D85-A6FF-4B02-9910-B906AEB077E0}" dt="2021-08-11T08:10:10.819" v="1166" actId="478"/>
          <ac:graphicFrameMkLst>
            <pc:docMk/>
            <pc:sldMk cId="2580562782" sldId="285"/>
            <ac:graphicFrameMk id="3" creationId="{DD8AAC3D-9E76-479F-8036-3A6B48445A60}"/>
          </ac:graphicFrameMkLst>
        </pc:graphicFrameChg>
        <pc:cxnChg chg="mod">
          <ac:chgData name="Steve" userId="e762216e9e8f0029" providerId="LiveId" clId="{C2EB0D85-A6FF-4B02-9910-B906AEB077E0}" dt="2021-08-11T08:09:34.345" v="1159"/>
          <ac:cxnSpMkLst>
            <pc:docMk/>
            <pc:sldMk cId="2580562782" sldId="285"/>
            <ac:cxnSpMk id="17" creationId="{E09AFE03-BE4A-41D6-A836-9A369546D2FC}"/>
          </ac:cxnSpMkLst>
        </pc:cxnChg>
        <pc:cxnChg chg="mod">
          <ac:chgData name="Steve" userId="e762216e9e8f0029" providerId="LiveId" clId="{C2EB0D85-A6FF-4B02-9910-B906AEB077E0}" dt="2021-08-11T08:09:34.345" v="1159"/>
          <ac:cxnSpMkLst>
            <pc:docMk/>
            <pc:sldMk cId="2580562782" sldId="285"/>
            <ac:cxnSpMk id="18" creationId="{ED20CD0B-48C4-455C-944F-280CCECE52C2}"/>
          </ac:cxnSpMkLst>
        </pc:cxnChg>
        <pc:cxnChg chg="mod">
          <ac:chgData name="Steve" userId="e762216e9e8f0029" providerId="LiveId" clId="{C2EB0D85-A6FF-4B02-9910-B906AEB077E0}" dt="2021-08-11T08:09:34.345" v="1159"/>
          <ac:cxnSpMkLst>
            <pc:docMk/>
            <pc:sldMk cId="2580562782" sldId="285"/>
            <ac:cxnSpMk id="19" creationId="{9A42547D-34A9-44D9-BC2C-AA09C10B80AA}"/>
          </ac:cxnSpMkLst>
        </pc:cxnChg>
        <pc:cxnChg chg="mod">
          <ac:chgData name="Steve" userId="e762216e9e8f0029" providerId="LiveId" clId="{C2EB0D85-A6FF-4B02-9910-B906AEB077E0}" dt="2021-08-11T08:09:34.345" v="1159"/>
          <ac:cxnSpMkLst>
            <pc:docMk/>
            <pc:sldMk cId="2580562782" sldId="285"/>
            <ac:cxnSpMk id="20" creationId="{37FBFC78-7C23-4321-8AFD-9D461F7BCCD6}"/>
          </ac:cxnSpMkLst>
        </pc:cxnChg>
        <pc:cxnChg chg="mod">
          <ac:chgData name="Steve" userId="e762216e9e8f0029" providerId="LiveId" clId="{C2EB0D85-A6FF-4B02-9910-B906AEB077E0}" dt="2021-08-11T08:09:34.345" v="1159"/>
          <ac:cxnSpMkLst>
            <pc:docMk/>
            <pc:sldMk cId="2580562782" sldId="285"/>
            <ac:cxnSpMk id="21" creationId="{8E173EA1-B632-4897-B5E1-6F9E00D0E1ED}"/>
          </ac:cxnSpMkLst>
        </pc:cxnChg>
        <pc:cxnChg chg="mod">
          <ac:chgData name="Steve" userId="e762216e9e8f0029" providerId="LiveId" clId="{C2EB0D85-A6FF-4B02-9910-B906AEB077E0}" dt="2021-08-11T08:09:56.396" v="1165"/>
          <ac:cxnSpMkLst>
            <pc:docMk/>
            <pc:sldMk cId="2580562782" sldId="285"/>
            <ac:cxnSpMk id="31" creationId="{24D19EB6-E103-47B2-96CE-5C4FF27D578C}"/>
          </ac:cxnSpMkLst>
        </pc:cxnChg>
        <pc:cxnChg chg="mod">
          <ac:chgData name="Steve" userId="e762216e9e8f0029" providerId="LiveId" clId="{C2EB0D85-A6FF-4B02-9910-B906AEB077E0}" dt="2021-08-11T08:09:56.396" v="1165"/>
          <ac:cxnSpMkLst>
            <pc:docMk/>
            <pc:sldMk cId="2580562782" sldId="285"/>
            <ac:cxnSpMk id="32" creationId="{12CAB94F-5A86-4254-8688-02A5AB93B17E}"/>
          </ac:cxnSpMkLst>
        </pc:cxnChg>
        <pc:cxnChg chg="mod">
          <ac:chgData name="Steve" userId="e762216e9e8f0029" providerId="LiveId" clId="{C2EB0D85-A6FF-4B02-9910-B906AEB077E0}" dt="2021-08-11T08:09:56.396" v="1165"/>
          <ac:cxnSpMkLst>
            <pc:docMk/>
            <pc:sldMk cId="2580562782" sldId="285"/>
            <ac:cxnSpMk id="33" creationId="{849ECA48-FA92-4598-A67F-9EC4CC1B606F}"/>
          </ac:cxnSpMkLst>
        </pc:cxnChg>
        <pc:cxnChg chg="mod">
          <ac:chgData name="Steve" userId="e762216e9e8f0029" providerId="LiveId" clId="{C2EB0D85-A6FF-4B02-9910-B906AEB077E0}" dt="2021-08-11T08:09:56.396" v="1165"/>
          <ac:cxnSpMkLst>
            <pc:docMk/>
            <pc:sldMk cId="2580562782" sldId="285"/>
            <ac:cxnSpMk id="34" creationId="{C739B4AD-CE9B-45C2-AA2D-74062B1D74AF}"/>
          </ac:cxnSpMkLst>
        </pc:cxnChg>
        <pc:cxnChg chg="mod">
          <ac:chgData name="Steve" userId="e762216e9e8f0029" providerId="LiveId" clId="{C2EB0D85-A6FF-4B02-9910-B906AEB077E0}" dt="2021-08-11T08:09:56.396" v="1165"/>
          <ac:cxnSpMkLst>
            <pc:docMk/>
            <pc:sldMk cId="2580562782" sldId="285"/>
            <ac:cxnSpMk id="35" creationId="{AAE41742-30F7-40EA-835D-4F5FE2072EAB}"/>
          </ac:cxnSpMkLst>
        </pc:cxnChg>
      </pc:sldChg>
      <pc:sldChg chg="addSp delSp modSp add mod">
        <pc:chgData name="Steve" userId="e762216e9e8f0029" providerId="LiveId" clId="{C2EB0D85-A6FF-4B02-9910-B906AEB077E0}" dt="2021-08-11T09:10:06.530" v="2000" actId="14100"/>
        <pc:sldMkLst>
          <pc:docMk/>
          <pc:sldMk cId="1712252597" sldId="286"/>
        </pc:sldMkLst>
        <pc:spChg chg="mod">
          <ac:chgData name="Steve" userId="e762216e9e8f0029" providerId="LiveId" clId="{C2EB0D85-A6FF-4B02-9910-B906AEB077E0}" dt="2021-08-11T09:08:23.433" v="1991" actId="948"/>
          <ac:spMkLst>
            <pc:docMk/>
            <pc:sldMk cId="1712252597" sldId="286"/>
            <ac:spMk id="9" creationId="{E0C88AD1-5035-44BD-8434-2CBD4B554FFC}"/>
          </ac:spMkLst>
        </pc:spChg>
        <pc:spChg chg="mod">
          <ac:chgData name="Steve" userId="e762216e9e8f0029" providerId="LiveId" clId="{C2EB0D85-A6FF-4B02-9910-B906AEB077E0}" dt="2021-08-11T08:12:53.267" v="1215" actId="20577"/>
          <ac:spMkLst>
            <pc:docMk/>
            <pc:sldMk cId="1712252597" sldId="286"/>
            <ac:spMk id="30" creationId="{E7BD2867-F64D-4D50-9719-FBB0682F40E8}"/>
          </ac:spMkLst>
        </pc:spChg>
        <pc:spChg chg="del mod">
          <ac:chgData name="Steve" userId="e762216e9e8f0029" providerId="LiveId" clId="{C2EB0D85-A6FF-4B02-9910-B906AEB077E0}" dt="2021-08-11T08:12:28.656" v="1198" actId="21"/>
          <ac:spMkLst>
            <pc:docMk/>
            <pc:sldMk cId="1712252597" sldId="286"/>
            <ac:spMk id="36" creationId="{FA866843-EA49-4269-846E-69AA08011DDA}"/>
          </ac:spMkLst>
        </pc:spChg>
        <pc:grpChg chg="del">
          <ac:chgData name="Steve" userId="e762216e9e8f0029" providerId="LiveId" clId="{C2EB0D85-A6FF-4B02-9910-B906AEB077E0}" dt="2021-08-11T08:12:22.269" v="1196" actId="478"/>
          <ac:grpSpMkLst>
            <pc:docMk/>
            <pc:sldMk cId="1712252597" sldId="286"/>
            <ac:grpSpMk id="22" creationId="{CDC571AE-FDA9-47A0-B0BC-C1DB12C5CA4B}"/>
          </ac:grpSpMkLst>
        </pc:grpChg>
        <pc:picChg chg="add mod">
          <ac:chgData name="Steve" userId="e762216e9e8f0029" providerId="LiveId" clId="{C2EB0D85-A6FF-4B02-9910-B906AEB077E0}" dt="2021-08-11T09:10:06.530" v="2000" actId="14100"/>
          <ac:picMkLst>
            <pc:docMk/>
            <pc:sldMk cId="1712252597" sldId="286"/>
            <ac:picMk id="3" creationId="{F8933948-8BE4-450B-AA79-DBB118CBA61D}"/>
          </ac:picMkLst>
        </pc:picChg>
      </pc:sldChg>
      <pc:sldChg chg="modSp add mod">
        <pc:chgData name="Steve" userId="e762216e9e8f0029" providerId="LiveId" clId="{C2EB0D85-A6FF-4B02-9910-B906AEB077E0}" dt="2021-08-11T09:08:13.029" v="1990" actId="948"/>
        <pc:sldMkLst>
          <pc:docMk/>
          <pc:sldMk cId="3918824951" sldId="287"/>
        </pc:sldMkLst>
        <pc:spChg chg="mod">
          <ac:chgData name="Steve" userId="e762216e9e8f0029" providerId="LiveId" clId="{C2EB0D85-A6FF-4B02-9910-B906AEB077E0}" dt="2021-08-11T09:08:13.029" v="1990" actId="948"/>
          <ac:spMkLst>
            <pc:docMk/>
            <pc:sldMk cId="3918824951" sldId="287"/>
            <ac:spMk id="9" creationId="{E0C88AD1-5035-44BD-8434-2CBD4B554FFC}"/>
          </ac:spMkLst>
        </pc:spChg>
        <pc:spChg chg="mod">
          <ac:chgData name="Steve" userId="e762216e9e8f0029" providerId="LiveId" clId="{C2EB0D85-A6FF-4B02-9910-B906AEB077E0}" dt="2021-08-11T08:13:51.424" v="1246" actId="20577"/>
          <ac:spMkLst>
            <pc:docMk/>
            <pc:sldMk cId="3918824951" sldId="287"/>
            <ac:spMk id="30" creationId="{E7BD2867-F64D-4D50-9719-FBB0682F40E8}"/>
          </ac:spMkLst>
        </pc:spChg>
      </pc:sldChg>
      <pc:sldChg chg="addSp delSp modSp add mod">
        <pc:chgData name="Steve" userId="e762216e9e8f0029" providerId="LiveId" clId="{C2EB0D85-A6FF-4B02-9910-B906AEB077E0}" dt="2021-08-11T08:20:31.984" v="1353" actId="14100"/>
        <pc:sldMkLst>
          <pc:docMk/>
          <pc:sldMk cId="2156135064" sldId="288"/>
        </pc:sldMkLst>
        <pc:spChg chg="del">
          <ac:chgData name="Steve" userId="e762216e9e8f0029" providerId="LiveId" clId="{C2EB0D85-A6FF-4B02-9910-B906AEB077E0}" dt="2021-08-11T08:15:48.239" v="1306" actId="478"/>
          <ac:spMkLst>
            <pc:docMk/>
            <pc:sldMk cId="2156135064" sldId="288"/>
            <ac:spMk id="9" creationId="{E0C88AD1-5035-44BD-8434-2CBD4B554FFC}"/>
          </ac:spMkLst>
        </pc:spChg>
        <pc:spChg chg="mod">
          <ac:chgData name="Steve" userId="e762216e9e8f0029" providerId="LiveId" clId="{C2EB0D85-A6FF-4B02-9910-B906AEB077E0}" dt="2021-08-11T08:18:32.962" v="1325" actId="403"/>
          <ac:spMkLst>
            <pc:docMk/>
            <pc:sldMk cId="2156135064" sldId="288"/>
            <ac:spMk id="10" creationId="{79943F0A-F779-4D39-B53A-F423FF1C7B6C}"/>
          </ac:spMkLst>
        </pc:spChg>
        <pc:spChg chg="mod">
          <ac:chgData name="Steve" userId="e762216e9e8f0029" providerId="LiveId" clId="{C2EB0D85-A6FF-4B02-9910-B906AEB077E0}" dt="2021-08-11T08:18:32.962" v="1325" actId="403"/>
          <ac:spMkLst>
            <pc:docMk/>
            <pc:sldMk cId="2156135064" sldId="288"/>
            <ac:spMk id="12" creationId="{2662AD7B-8011-4278-8666-C687A4B5D2F4}"/>
          </ac:spMkLst>
        </pc:spChg>
        <pc:spChg chg="mod">
          <ac:chgData name="Steve" userId="e762216e9e8f0029" providerId="LiveId" clId="{C2EB0D85-A6FF-4B02-9910-B906AEB077E0}" dt="2021-08-11T08:18:32.962" v="1325" actId="403"/>
          <ac:spMkLst>
            <pc:docMk/>
            <pc:sldMk cId="2156135064" sldId="288"/>
            <ac:spMk id="13" creationId="{96BCDD0E-9776-4AAE-A04C-6A90B9784D63}"/>
          </ac:spMkLst>
        </pc:spChg>
        <pc:spChg chg="mod">
          <ac:chgData name="Steve" userId="e762216e9e8f0029" providerId="LiveId" clId="{C2EB0D85-A6FF-4B02-9910-B906AEB077E0}" dt="2021-08-11T08:18:32.962" v="1325" actId="403"/>
          <ac:spMkLst>
            <pc:docMk/>
            <pc:sldMk cId="2156135064" sldId="288"/>
            <ac:spMk id="14" creationId="{8A25B8EA-40DB-4743-8591-306C20C69D92}"/>
          </ac:spMkLst>
        </pc:spChg>
        <pc:spChg chg="mod">
          <ac:chgData name="Steve" userId="e762216e9e8f0029" providerId="LiveId" clId="{C2EB0D85-A6FF-4B02-9910-B906AEB077E0}" dt="2021-08-11T08:18:32.962" v="1325" actId="403"/>
          <ac:spMkLst>
            <pc:docMk/>
            <pc:sldMk cId="2156135064" sldId="288"/>
            <ac:spMk id="20" creationId="{7E0637AD-B539-4B33-B192-658AC555CF70}"/>
          </ac:spMkLst>
        </pc:spChg>
        <pc:spChg chg="mod">
          <ac:chgData name="Steve" userId="e762216e9e8f0029" providerId="LiveId" clId="{C2EB0D85-A6FF-4B02-9910-B906AEB077E0}" dt="2021-08-11T08:18:32.962" v="1325" actId="403"/>
          <ac:spMkLst>
            <pc:docMk/>
            <pc:sldMk cId="2156135064" sldId="288"/>
            <ac:spMk id="21" creationId="{2E0EB2FB-65E9-4AEE-9E5E-92C5824B3EEC}"/>
          </ac:spMkLst>
        </pc:spChg>
        <pc:spChg chg="mod">
          <ac:chgData name="Steve" userId="e762216e9e8f0029" providerId="LiveId" clId="{C2EB0D85-A6FF-4B02-9910-B906AEB077E0}" dt="2021-08-11T08:18:32.962" v="1325" actId="403"/>
          <ac:spMkLst>
            <pc:docMk/>
            <pc:sldMk cId="2156135064" sldId="288"/>
            <ac:spMk id="22" creationId="{084B610E-76BE-4215-B4A6-B9C47D4857BC}"/>
          </ac:spMkLst>
        </pc:spChg>
        <pc:spChg chg="mod">
          <ac:chgData name="Steve" userId="e762216e9e8f0029" providerId="LiveId" clId="{C2EB0D85-A6FF-4B02-9910-B906AEB077E0}" dt="2021-08-11T08:18:32.962" v="1325" actId="403"/>
          <ac:spMkLst>
            <pc:docMk/>
            <pc:sldMk cId="2156135064" sldId="288"/>
            <ac:spMk id="23" creationId="{EE5F40A4-17FE-455B-9159-A868D5979564}"/>
          </ac:spMkLst>
        </pc:spChg>
        <pc:spChg chg="mod">
          <ac:chgData name="Steve" userId="e762216e9e8f0029" providerId="LiveId" clId="{C2EB0D85-A6FF-4B02-9910-B906AEB077E0}" dt="2021-08-11T08:18:32.962" v="1325" actId="403"/>
          <ac:spMkLst>
            <pc:docMk/>
            <pc:sldMk cId="2156135064" sldId="288"/>
            <ac:spMk id="24" creationId="{51DD72D5-C628-4066-97B1-6CAFE23C2270}"/>
          </ac:spMkLst>
        </pc:spChg>
        <pc:spChg chg="mod">
          <ac:chgData name="Steve" userId="e762216e9e8f0029" providerId="LiveId" clId="{C2EB0D85-A6FF-4B02-9910-B906AEB077E0}" dt="2021-08-11T08:18:32.962" v="1325" actId="403"/>
          <ac:spMkLst>
            <pc:docMk/>
            <pc:sldMk cId="2156135064" sldId="288"/>
            <ac:spMk id="26" creationId="{9A6BFA06-AB0F-42DF-8ACB-BB1D3A451365}"/>
          </ac:spMkLst>
        </pc:spChg>
        <pc:spChg chg="mod">
          <ac:chgData name="Steve" userId="e762216e9e8f0029" providerId="LiveId" clId="{C2EB0D85-A6FF-4B02-9910-B906AEB077E0}" dt="2021-08-11T08:18:32.962" v="1325" actId="403"/>
          <ac:spMkLst>
            <pc:docMk/>
            <pc:sldMk cId="2156135064" sldId="288"/>
            <ac:spMk id="27" creationId="{1E73BE8D-B5CD-4D53-A367-F75417C593AD}"/>
          </ac:spMkLst>
        </pc:spChg>
        <pc:spChg chg="mod">
          <ac:chgData name="Steve" userId="e762216e9e8f0029" providerId="LiveId" clId="{C2EB0D85-A6FF-4B02-9910-B906AEB077E0}" dt="2021-08-11T08:20:01.397" v="1350" actId="255"/>
          <ac:spMkLst>
            <pc:docMk/>
            <pc:sldMk cId="2156135064" sldId="288"/>
            <ac:spMk id="30" creationId="{E7BD2867-F64D-4D50-9719-FBB0682F40E8}"/>
          </ac:spMkLst>
        </pc:spChg>
        <pc:grpChg chg="add mod">
          <ac:chgData name="Steve" userId="e762216e9e8f0029" providerId="LiveId" clId="{C2EB0D85-A6FF-4B02-9910-B906AEB077E0}" dt="2021-08-11T08:20:31.984" v="1353" actId="14100"/>
          <ac:grpSpMkLst>
            <pc:docMk/>
            <pc:sldMk cId="2156135064" sldId="288"/>
            <ac:grpSpMk id="8" creationId="{973A1F97-CA94-4CB3-8C55-F662369FE66F}"/>
          </ac:grpSpMkLst>
        </pc:grpChg>
        <pc:grpChg chg="mod">
          <ac:chgData name="Steve" userId="e762216e9e8f0029" providerId="LiveId" clId="{C2EB0D85-A6FF-4B02-9910-B906AEB077E0}" dt="2021-08-11T08:20:11.859" v="1351" actId="1076"/>
          <ac:grpSpMkLst>
            <pc:docMk/>
            <pc:sldMk cId="2156135064" sldId="288"/>
            <ac:grpSpMk id="11" creationId="{40A025E6-64CA-4862-9FB1-9FBE9853D771}"/>
          </ac:grpSpMkLst>
        </pc:grpChg>
        <pc:graphicFrameChg chg="add del mod modGraphic">
          <ac:chgData name="Steve" userId="e762216e9e8f0029" providerId="LiveId" clId="{C2EB0D85-A6FF-4B02-9910-B906AEB077E0}" dt="2021-08-11T08:17:51.850" v="1310" actId="478"/>
          <ac:graphicFrameMkLst>
            <pc:docMk/>
            <pc:sldMk cId="2156135064" sldId="288"/>
            <ac:graphicFrameMk id="2" creationId="{2F64F2B0-E0C8-4A97-BC4B-1BB4D0B1F661}"/>
          </ac:graphicFrameMkLst>
        </pc:graphicFrameChg>
        <pc:cxnChg chg="mod">
          <ac:chgData name="Steve" userId="e762216e9e8f0029" providerId="LiveId" clId="{C2EB0D85-A6FF-4B02-9910-B906AEB077E0}" dt="2021-08-11T08:16:18.073" v="1308"/>
          <ac:cxnSpMkLst>
            <pc:docMk/>
            <pc:sldMk cId="2156135064" sldId="288"/>
            <ac:cxnSpMk id="15" creationId="{965C60F1-6E94-4B5B-A109-5D40E0B42545}"/>
          </ac:cxnSpMkLst>
        </pc:cxnChg>
        <pc:cxnChg chg="mod">
          <ac:chgData name="Steve" userId="e762216e9e8f0029" providerId="LiveId" clId="{C2EB0D85-A6FF-4B02-9910-B906AEB077E0}" dt="2021-08-11T08:16:18.073" v="1308"/>
          <ac:cxnSpMkLst>
            <pc:docMk/>
            <pc:sldMk cId="2156135064" sldId="288"/>
            <ac:cxnSpMk id="16" creationId="{D99EABAB-8A4D-446A-AF12-72968F3E7B90}"/>
          </ac:cxnSpMkLst>
        </pc:cxnChg>
        <pc:cxnChg chg="mod">
          <ac:chgData name="Steve" userId="e762216e9e8f0029" providerId="LiveId" clId="{C2EB0D85-A6FF-4B02-9910-B906AEB077E0}" dt="2021-08-11T08:16:18.073" v="1308"/>
          <ac:cxnSpMkLst>
            <pc:docMk/>
            <pc:sldMk cId="2156135064" sldId="288"/>
            <ac:cxnSpMk id="17" creationId="{FB6C34B3-FEDD-4203-B30B-3A76C892EE46}"/>
          </ac:cxnSpMkLst>
        </pc:cxnChg>
        <pc:cxnChg chg="mod">
          <ac:chgData name="Steve" userId="e762216e9e8f0029" providerId="LiveId" clId="{C2EB0D85-A6FF-4B02-9910-B906AEB077E0}" dt="2021-08-11T08:16:18.073" v="1308"/>
          <ac:cxnSpMkLst>
            <pc:docMk/>
            <pc:sldMk cId="2156135064" sldId="288"/>
            <ac:cxnSpMk id="18" creationId="{3C7A1280-3BC7-40AC-B1D4-6406E14CCC0F}"/>
          </ac:cxnSpMkLst>
        </pc:cxnChg>
        <pc:cxnChg chg="mod">
          <ac:chgData name="Steve" userId="e762216e9e8f0029" providerId="LiveId" clId="{C2EB0D85-A6FF-4B02-9910-B906AEB077E0}" dt="2021-08-11T08:16:18.073" v="1308"/>
          <ac:cxnSpMkLst>
            <pc:docMk/>
            <pc:sldMk cId="2156135064" sldId="288"/>
            <ac:cxnSpMk id="19" creationId="{60753AFB-59EF-4F1A-9BB8-6098F0610A6E}"/>
          </ac:cxnSpMkLst>
        </pc:cxnChg>
        <pc:cxnChg chg="mod">
          <ac:chgData name="Steve" userId="e762216e9e8f0029" providerId="LiveId" clId="{C2EB0D85-A6FF-4B02-9910-B906AEB077E0}" dt="2021-08-11T08:16:18.073" v="1308"/>
          <ac:cxnSpMkLst>
            <pc:docMk/>
            <pc:sldMk cId="2156135064" sldId="288"/>
            <ac:cxnSpMk id="28" creationId="{3342F11E-2165-41D9-A4A2-ED212CD3E122}"/>
          </ac:cxnSpMkLst>
        </pc:cxnChg>
        <pc:cxnChg chg="mod">
          <ac:chgData name="Steve" userId="e762216e9e8f0029" providerId="LiveId" clId="{C2EB0D85-A6FF-4B02-9910-B906AEB077E0}" dt="2021-08-11T08:16:18.073" v="1308"/>
          <ac:cxnSpMkLst>
            <pc:docMk/>
            <pc:sldMk cId="2156135064" sldId="288"/>
            <ac:cxnSpMk id="29" creationId="{3F7E4B4A-5242-4559-9320-1E15E79A2F44}"/>
          </ac:cxnSpMkLst>
        </pc:cxnChg>
        <pc:cxnChg chg="mod">
          <ac:chgData name="Steve" userId="e762216e9e8f0029" providerId="LiveId" clId="{C2EB0D85-A6FF-4B02-9910-B906AEB077E0}" dt="2021-08-11T08:16:18.073" v="1308"/>
          <ac:cxnSpMkLst>
            <pc:docMk/>
            <pc:sldMk cId="2156135064" sldId="288"/>
            <ac:cxnSpMk id="31" creationId="{C85CC9CD-B917-49F9-8E01-FC8206E707C0}"/>
          </ac:cxnSpMkLst>
        </pc:cxnChg>
        <pc:cxnChg chg="mod">
          <ac:chgData name="Steve" userId="e762216e9e8f0029" providerId="LiveId" clId="{C2EB0D85-A6FF-4B02-9910-B906AEB077E0}" dt="2021-08-11T08:16:18.073" v="1308"/>
          <ac:cxnSpMkLst>
            <pc:docMk/>
            <pc:sldMk cId="2156135064" sldId="288"/>
            <ac:cxnSpMk id="32" creationId="{23C43680-1F06-44D7-94E7-64E42CF0D1CE}"/>
          </ac:cxnSpMkLst>
        </pc:cxnChg>
        <pc:cxnChg chg="mod">
          <ac:chgData name="Steve" userId="e762216e9e8f0029" providerId="LiveId" clId="{C2EB0D85-A6FF-4B02-9910-B906AEB077E0}" dt="2021-08-11T08:16:18.073" v="1308"/>
          <ac:cxnSpMkLst>
            <pc:docMk/>
            <pc:sldMk cId="2156135064" sldId="288"/>
            <ac:cxnSpMk id="33" creationId="{3ECFC624-CCCC-4CA9-8AA7-8C8CE9EC4554}"/>
          </ac:cxnSpMkLst>
        </pc:cxnChg>
        <pc:cxnChg chg="mod">
          <ac:chgData name="Steve" userId="e762216e9e8f0029" providerId="LiveId" clId="{C2EB0D85-A6FF-4B02-9910-B906AEB077E0}" dt="2021-08-11T08:16:18.073" v="1308"/>
          <ac:cxnSpMkLst>
            <pc:docMk/>
            <pc:sldMk cId="2156135064" sldId="288"/>
            <ac:cxnSpMk id="34" creationId="{1F135F6B-8BAB-4CD0-A9EF-8F2F6CF65CD3}"/>
          </ac:cxnSpMkLst>
        </pc:cxnChg>
        <pc:cxnChg chg="mod">
          <ac:chgData name="Steve" userId="e762216e9e8f0029" providerId="LiveId" clId="{C2EB0D85-A6FF-4B02-9910-B906AEB077E0}" dt="2021-08-11T08:16:18.073" v="1308"/>
          <ac:cxnSpMkLst>
            <pc:docMk/>
            <pc:sldMk cId="2156135064" sldId="288"/>
            <ac:cxnSpMk id="35" creationId="{BA9B0382-61DD-46D3-8C23-A4742784A612}"/>
          </ac:cxnSpMkLst>
        </pc:cxnChg>
        <pc:cxnChg chg="mod">
          <ac:chgData name="Steve" userId="e762216e9e8f0029" providerId="LiveId" clId="{C2EB0D85-A6FF-4B02-9910-B906AEB077E0}" dt="2021-08-11T08:16:18.073" v="1308"/>
          <ac:cxnSpMkLst>
            <pc:docMk/>
            <pc:sldMk cId="2156135064" sldId="288"/>
            <ac:cxnSpMk id="36" creationId="{3207655A-930A-4AC8-AAAD-9791B9B5104B}"/>
          </ac:cxnSpMkLst>
        </pc:cxnChg>
        <pc:cxnChg chg="mod">
          <ac:chgData name="Steve" userId="e762216e9e8f0029" providerId="LiveId" clId="{C2EB0D85-A6FF-4B02-9910-B906AEB077E0}" dt="2021-08-11T08:16:18.073" v="1308"/>
          <ac:cxnSpMkLst>
            <pc:docMk/>
            <pc:sldMk cId="2156135064" sldId="288"/>
            <ac:cxnSpMk id="37" creationId="{B245DD16-0FD8-44F1-A9A8-FAE01B54B7EC}"/>
          </ac:cxnSpMkLst>
        </pc:cxnChg>
        <pc:cxnChg chg="mod">
          <ac:chgData name="Steve" userId="e762216e9e8f0029" providerId="LiveId" clId="{C2EB0D85-A6FF-4B02-9910-B906AEB077E0}" dt="2021-08-11T08:16:18.073" v="1308"/>
          <ac:cxnSpMkLst>
            <pc:docMk/>
            <pc:sldMk cId="2156135064" sldId="288"/>
            <ac:cxnSpMk id="38" creationId="{9CF66EA7-AB16-4A42-81C2-C750613A3086}"/>
          </ac:cxnSpMkLst>
        </pc:cxnChg>
        <pc:cxnChg chg="mod">
          <ac:chgData name="Steve" userId="e762216e9e8f0029" providerId="LiveId" clId="{C2EB0D85-A6FF-4B02-9910-B906AEB077E0}" dt="2021-08-11T08:16:18.073" v="1308"/>
          <ac:cxnSpMkLst>
            <pc:docMk/>
            <pc:sldMk cId="2156135064" sldId="288"/>
            <ac:cxnSpMk id="39" creationId="{0D72DB81-6707-4BC7-A7D9-B95986C65E78}"/>
          </ac:cxnSpMkLst>
        </pc:cxnChg>
        <pc:cxnChg chg="mod">
          <ac:chgData name="Steve" userId="e762216e9e8f0029" providerId="LiveId" clId="{C2EB0D85-A6FF-4B02-9910-B906AEB077E0}" dt="2021-08-11T08:16:18.073" v="1308"/>
          <ac:cxnSpMkLst>
            <pc:docMk/>
            <pc:sldMk cId="2156135064" sldId="288"/>
            <ac:cxnSpMk id="40" creationId="{4110BF6A-5EA4-4433-81D3-C3260574E0C0}"/>
          </ac:cxnSpMkLst>
        </pc:cxnChg>
      </pc:sldChg>
      <pc:sldChg chg="addSp delSp modSp add mod">
        <pc:chgData name="Steve" userId="e762216e9e8f0029" providerId="LiveId" clId="{C2EB0D85-A6FF-4B02-9910-B906AEB077E0}" dt="2021-08-14T04:54:59.285" v="2127" actId="114"/>
        <pc:sldMkLst>
          <pc:docMk/>
          <pc:sldMk cId="368105752" sldId="289"/>
        </pc:sldMkLst>
        <pc:spChg chg="mod">
          <ac:chgData name="Steve" userId="e762216e9e8f0029" providerId="LiveId" clId="{C2EB0D85-A6FF-4B02-9910-B906AEB077E0}" dt="2021-08-11T08:20:45.286" v="1355" actId="6549"/>
          <ac:spMkLst>
            <pc:docMk/>
            <pc:sldMk cId="368105752" sldId="289"/>
            <ac:spMk id="12" creationId="{2662AD7B-8011-4278-8666-C687A4B5D2F4}"/>
          </ac:spMkLst>
        </pc:spChg>
        <pc:spChg chg="mod">
          <ac:chgData name="Steve" userId="e762216e9e8f0029" providerId="LiveId" clId="{C2EB0D85-A6FF-4B02-9910-B906AEB077E0}" dt="2021-08-14T04:54:52.549" v="2125" actId="207"/>
          <ac:spMkLst>
            <pc:docMk/>
            <pc:sldMk cId="368105752" sldId="289"/>
            <ac:spMk id="30" creationId="{E7BD2867-F64D-4D50-9719-FBB0682F40E8}"/>
          </ac:spMkLst>
        </pc:spChg>
        <pc:spChg chg="add mod">
          <ac:chgData name="Steve" userId="e762216e9e8f0029" providerId="LiveId" clId="{C2EB0D85-A6FF-4B02-9910-B906AEB077E0}" dt="2021-08-14T04:54:59.285" v="2127" actId="114"/>
          <ac:spMkLst>
            <pc:docMk/>
            <pc:sldMk cId="368105752" sldId="289"/>
            <ac:spMk id="41" creationId="{EA5B7FAD-BEA1-412A-901F-3D5FCB136413}"/>
          </ac:spMkLst>
        </pc:spChg>
        <pc:grpChg chg="del">
          <ac:chgData name="Steve" userId="e762216e9e8f0029" providerId="LiveId" clId="{C2EB0D85-A6FF-4B02-9910-B906AEB077E0}" dt="2021-08-11T08:20:46.697" v="1356" actId="478"/>
          <ac:grpSpMkLst>
            <pc:docMk/>
            <pc:sldMk cId="368105752" sldId="289"/>
            <ac:grpSpMk id="8" creationId="{973A1F97-CA94-4CB3-8C55-F662369FE66F}"/>
          </ac:grpSpMkLst>
        </pc:grpChg>
        <pc:grpChg chg="mod">
          <ac:chgData name="Steve" userId="e762216e9e8f0029" providerId="LiveId" clId="{C2EB0D85-A6FF-4B02-9910-B906AEB077E0}" dt="2021-08-11T08:21:29.142" v="1405" actId="1076"/>
          <ac:grpSpMkLst>
            <pc:docMk/>
            <pc:sldMk cId="368105752" sldId="289"/>
            <ac:grpSpMk id="11" creationId="{40A025E6-64CA-4862-9FB1-9FBE9853D771}"/>
          </ac:grpSpMkLst>
        </pc:grpChg>
        <pc:picChg chg="add mod">
          <ac:chgData name="Steve" userId="e762216e9e8f0029" providerId="LiveId" clId="{C2EB0D85-A6FF-4B02-9910-B906AEB077E0}" dt="2021-08-14T04:54:31.497" v="2123" actId="14100"/>
          <ac:picMkLst>
            <pc:docMk/>
            <pc:sldMk cId="368105752" sldId="289"/>
            <ac:picMk id="42" creationId="{81779409-B61B-468F-80AE-5F8DCF9A8A7F}"/>
          </ac:picMkLst>
        </pc:picChg>
        <pc:cxnChg chg="mod">
          <ac:chgData name="Steve" userId="e762216e9e8f0029" providerId="LiveId" clId="{C2EB0D85-A6FF-4B02-9910-B906AEB077E0}" dt="2021-08-11T08:20:46.697" v="1356" actId="478"/>
          <ac:cxnSpMkLst>
            <pc:docMk/>
            <pc:sldMk cId="368105752" sldId="289"/>
            <ac:cxnSpMk id="19" creationId="{60753AFB-59EF-4F1A-9BB8-6098F0610A6E}"/>
          </ac:cxnSpMkLst>
        </pc:cxnChg>
        <pc:cxnChg chg="mod">
          <ac:chgData name="Steve" userId="e762216e9e8f0029" providerId="LiveId" clId="{C2EB0D85-A6FF-4B02-9910-B906AEB077E0}" dt="2021-08-11T08:20:46.697" v="1356" actId="478"/>
          <ac:cxnSpMkLst>
            <pc:docMk/>
            <pc:sldMk cId="368105752" sldId="289"/>
            <ac:cxnSpMk id="28" creationId="{3342F11E-2165-41D9-A4A2-ED212CD3E122}"/>
          </ac:cxnSpMkLst>
        </pc:cxnChg>
      </pc:sldChg>
      <pc:sldChg chg="modSp add mod">
        <pc:chgData name="Steve" userId="e762216e9e8f0029" providerId="LiveId" clId="{C2EB0D85-A6FF-4B02-9910-B906AEB077E0}" dt="2021-08-11T09:07:24.869" v="1986" actId="948"/>
        <pc:sldMkLst>
          <pc:docMk/>
          <pc:sldMk cId="3611990644" sldId="290"/>
        </pc:sldMkLst>
        <pc:spChg chg="mod">
          <ac:chgData name="Steve" userId="e762216e9e8f0029" providerId="LiveId" clId="{C2EB0D85-A6FF-4B02-9910-B906AEB077E0}" dt="2021-08-11T08:33:17.587" v="1547" actId="403"/>
          <ac:spMkLst>
            <pc:docMk/>
            <pc:sldMk cId="3611990644" sldId="290"/>
            <ac:spMk id="30" creationId="{E7BD2867-F64D-4D50-9719-FBB0682F40E8}"/>
          </ac:spMkLst>
        </pc:spChg>
        <pc:spChg chg="mod">
          <ac:chgData name="Steve" userId="e762216e9e8f0029" providerId="LiveId" clId="{C2EB0D85-A6FF-4B02-9910-B906AEB077E0}" dt="2021-08-11T09:07:24.869" v="1986" actId="948"/>
          <ac:spMkLst>
            <pc:docMk/>
            <pc:sldMk cId="3611990644" sldId="290"/>
            <ac:spMk id="41" creationId="{EA5B7FAD-BEA1-412A-901F-3D5FCB136413}"/>
          </ac:spMkLst>
        </pc:spChg>
      </pc:sldChg>
      <pc:sldChg chg="modSp add mod">
        <pc:chgData name="Steve" userId="e762216e9e8f0029" providerId="LiveId" clId="{C2EB0D85-A6FF-4B02-9910-B906AEB077E0}" dt="2021-08-12T08:16:34.945" v="2120" actId="20577"/>
        <pc:sldMkLst>
          <pc:docMk/>
          <pc:sldMk cId="399328265" sldId="291"/>
        </pc:sldMkLst>
        <pc:spChg chg="mod">
          <ac:chgData name="Steve" userId="e762216e9e8f0029" providerId="LiveId" clId="{C2EB0D85-A6FF-4B02-9910-B906AEB077E0}" dt="2021-08-11T08:34:21.614" v="1566" actId="403"/>
          <ac:spMkLst>
            <pc:docMk/>
            <pc:sldMk cId="399328265" sldId="291"/>
            <ac:spMk id="30" creationId="{E7BD2867-F64D-4D50-9719-FBB0682F40E8}"/>
          </ac:spMkLst>
        </pc:spChg>
        <pc:spChg chg="mod">
          <ac:chgData name="Steve" userId="e762216e9e8f0029" providerId="LiveId" clId="{C2EB0D85-A6FF-4B02-9910-B906AEB077E0}" dt="2021-08-12T08:16:34.945" v="2120" actId="20577"/>
          <ac:spMkLst>
            <pc:docMk/>
            <pc:sldMk cId="399328265" sldId="291"/>
            <ac:spMk id="41" creationId="{EA5B7FAD-BEA1-412A-901F-3D5FCB136413}"/>
          </ac:spMkLst>
        </pc:spChg>
      </pc:sldChg>
      <pc:sldChg chg="modSp add mod">
        <pc:chgData name="Steve" userId="e762216e9e8f0029" providerId="LiveId" clId="{C2EB0D85-A6FF-4B02-9910-B906AEB077E0}" dt="2021-08-12T08:17:00.917" v="2121" actId="20577"/>
        <pc:sldMkLst>
          <pc:docMk/>
          <pc:sldMk cId="2464319160" sldId="292"/>
        </pc:sldMkLst>
        <pc:spChg chg="mod">
          <ac:chgData name="Steve" userId="e762216e9e8f0029" providerId="LiveId" clId="{C2EB0D85-A6FF-4B02-9910-B906AEB077E0}" dt="2021-08-11T08:35:51.262" v="1637" actId="403"/>
          <ac:spMkLst>
            <pc:docMk/>
            <pc:sldMk cId="2464319160" sldId="292"/>
            <ac:spMk id="30" creationId="{E7BD2867-F64D-4D50-9719-FBB0682F40E8}"/>
          </ac:spMkLst>
        </pc:spChg>
        <pc:spChg chg="mod">
          <ac:chgData name="Steve" userId="e762216e9e8f0029" providerId="LiveId" clId="{C2EB0D85-A6FF-4B02-9910-B906AEB077E0}" dt="2021-08-12T08:17:00.917" v="2121" actId="20577"/>
          <ac:spMkLst>
            <pc:docMk/>
            <pc:sldMk cId="2464319160" sldId="292"/>
            <ac:spMk id="41" creationId="{EA5B7FAD-BEA1-412A-901F-3D5FCB136413}"/>
          </ac:spMkLst>
        </pc:spChg>
      </pc:sldChg>
      <pc:sldChg chg="modSp add mod">
        <pc:chgData name="Steve" userId="e762216e9e8f0029" providerId="LiveId" clId="{C2EB0D85-A6FF-4B02-9910-B906AEB077E0}" dt="2021-08-11T08:40:44.481" v="1695" actId="255"/>
        <pc:sldMkLst>
          <pc:docMk/>
          <pc:sldMk cId="2692640376" sldId="293"/>
        </pc:sldMkLst>
        <pc:spChg chg="mod">
          <ac:chgData name="Steve" userId="e762216e9e8f0029" providerId="LiveId" clId="{C2EB0D85-A6FF-4B02-9910-B906AEB077E0}" dt="2021-08-11T08:39:44.890" v="1669" actId="20577"/>
          <ac:spMkLst>
            <pc:docMk/>
            <pc:sldMk cId="2692640376" sldId="293"/>
            <ac:spMk id="30" creationId="{E7BD2867-F64D-4D50-9719-FBB0682F40E8}"/>
          </ac:spMkLst>
        </pc:spChg>
        <pc:spChg chg="mod">
          <ac:chgData name="Steve" userId="e762216e9e8f0029" providerId="LiveId" clId="{C2EB0D85-A6FF-4B02-9910-B906AEB077E0}" dt="2021-08-11T08:40:44.481" v="1695" actId="255"/>
          <ac:spMkLst>
            <pc:docMk/>
            <pc:sldMk cId="2692640376" sldId="293"/>
            <ac:spMk id="41" creationId="{EA5B7FAD-BEA1-412A-901F-3D5FCB136413}"/>
          </ac:spMkLst>
        </pc:spChg>
      </pc:sldChg>
      <pc:sldChg chg="modSp add mod">
        <pc:chgData name="Steve" userId="e762216e9e8f0029" providerId="LiveId" clId="{C2EB0D85-A6FF-4B02-9910-B906AEB077E0}" dt="2021-08-11T09:06:44.161" v="1982" actId="948"/>
        <pc:sldMkLst>
          <pc:docMk/>
          <pc:sldMk cId="841740630" sldId="294"/>
        </pc:sldMkLst>
        <pc:spChg chg="mod">
          <ac:chgData name="Steve" userId="e762216e9e8f0029" providerId="LiveId" clId="{C2EB0D85-A6FF-4B02-9910-B906AEB077E0}" dt="2021-08-11T08:42:28.010" v="1755"/>
          <ac:spMkLst>
            <pc:docMk/>
            <pc:sldMk cId="841740630" sldId="294"/>
            <ac:spMk id="30" creationId="{E7BD2867-F64D-4D50-9719-FBB0682F40E8}"/>
          </ac:spMkLst>
        </pc:spChg>
        <pc:spChg chg="mod">
          <ac:chgData name="Steve" userId="e762216e9e8f0029" providerId="LiveId" clId="{C2EB0D85-A6FF-4B02-9910-B906AEB077E0}" dt="2021-08-11T09:06:44.161" v="1982" actId="948"/>
          <ac:spMkLst>
            <pc:docMk/>
            <pc:sldMk cId="841740630" sldId="294"/>
            <ac:spMk id="41" creationId="{EA5B7FAD-BEA1-412A-901F-3D5FCB136413}"/>
          </ac:spMkLst>
        </pc:spChg>
      </pc:sldChg>
      <pc:sldChg chg="addSp delSp modSp add mod">
        <pc:chgData name="Steve" userId="e762216e9e8f0029" providerId="LiveId" clId="{C2EB0D85-A6FF-4B02-9910-B906AEB077E0}" dt="2021-08-14T04:55:25.025" v="2128" actId="255"/>
        <pc:sldMkLst>
          <pc:docMk/>
          <pc:sldMk cId="1454484979" sldId="295"/>
        </pc:sldMkLst>
        <pc:spChg chg="mod">
          <ac:chgData name="Steve" userId="e762216e9e8f0029" providerId="LiveId" clId="{C2EB0D85-A6FF-4B02-9910-B906AEB077E0}" dt="2021-08-11T08:43:11.445" v="1802" actId="20577"/>
          <ac:spMkLst>
            <pc:docMk/>
            <pc:sldMk cId="1454484979" sldId="295"/>
            <ac:spMk id="30" creationId="{E7BD2867-F64D-4D50-9719-FBB0682F40E8}"/>
          </ac:spMkLst>
        </pc:spChg>
        <pc:spChg chg="mod">
          <ac:chgData name="Steve" userId="e762216e9e8f0029" providerId="LiveId" clId="{C2EB0D85-A6FF-4B02-9910-B906AEB077E0}" dt="2021-08-14T04:55:25.025" v="2128" actId="255"/>
          <ac:spMkLst>
            <pc:docMk/>
            <pc:sldMk cId="1454484979" sldId="295"/>
            <ac:spMk id="41" creationId="{EA5B7FAD-BEA1-412A-901F-3D5FCB136413}"/>
          </ac:spMkLst>
        </pc:spChg>
        <pc:picChg chg="add del mod">
          <ac:chgData name="Steve" userId="e762216e9e8f0029" providerId="LiveId" clId="{C2EB0D85-A6FF-4B02-9910-B906AEB077E0}" dt="2021-08-11T09:15:42.619" v="2041" actId="478"/>
          <ac:picMkLst>
            <pc:docMk/>
            <pc:sldMk cId="1454484979" sldId="295"/>
            <ac:picMk id="3" creationId="{EA03DF11-9710-4B15-82CF-9B8C7C2A01D2}"/>
          </ac:picMkLst>
        </pc:picChg>
        <pc:picChg chg="add mod">
          <ac:chgData name="Steve" userId="e762216e9e8f0029" providerId="LiveId" clId="{C2EB0D85-A6FF-4B02-9910-B906AEB077E0}" dt="2021-08-11T09:34:14.580" v="2067" actId="1076"/>
          <ac:picMkLst>
            <pc:docMk/>
            <pc:sldMk cId="1454484979" sldId="295"/>
            <ac:picMk id="5" creationId="{538E826D-579B-42B8-9748-40BFC49B5A2D}"/>
          </ac:picMkLst>
        </pc:picChg>
      </pc:sldChg>
      <pc:sldChg chg="new del">
        <pc:chgData name="Steve" userId="e762216e9e8f0029" providerId="LiveId" clId="{C2EB0D85-A6FF-4B02-9910-B906AEB077E0}" dt="2021-08-11T08:42:43.011" v="1757" actId="680"/>
        <pc:sldMkLst>
          <pc:docMk/>
          <pc:sldMk cId="3008200079" sldId="295"/>
        </pc:sldMkLst>
      </pc:sldChg>
      <pc:sldChg chg="addSp modSp add mod">
        <pc:chgData name="Steve" userId="e762216e9e8f0029" providerId="LiveId" clId="{C2EB0D85-A6FF-4B02-9910-B906AEB077E0}" dt="2021-08-11T08:50:23.390" v="1909" actId="1076"/>
        <pc:sldMkLst>
          <pc:docMk/>
          <pc:sldMk cId="3522921528" sldId="296"/>
        </pc:sldMkLst>
        <pc:spChg chg="mod">
          <ac:chgData name="Steve" userId="e762216e9e8f0029" providerId="LiveId" clId="{C2EB0D85-A6FF-4B02-9910-B906AEB077E0}" dt="2021-08-11T08:43:44.528" v="1831" actId="20577"/>
          <ac:spMkLst>
            <pc:docMk/>
            <pc:sldMk cId="3522921528" sldId="296"/>
            <ac:spMk id="30" creationId="{E7BD2867-F64D-4D50-9719-FBB0682F40E8}"/>
          </ac:spMkLst>
        </pc:spChg>
        <pc:spChg chg="mod">
          <ac:chgData name="Steve" userId="e762216e9e8f0029" providerId="LiveId" clId="{C2EB0D85-A6FF-4B02-9910-B906AEB077E0}" dt="2021-08-11T08:50:23.390" v="1909" actId="1076"/>
          <ac:spMkLst>
            <pc:docMk/>
            <pc:sldMk cId="3522921528" sldId="296"/>
            <ac:spMk id="41" creationId="{EA5B7FAD-BEA1-412A-901F-3D5FCB136413}"/>
          </ac:spMkLst>
        </pc:spChg>
        <pc:grpChg chg="mod">
          <ac:chgData name="Steve" userId="e762216e9e8f0029" providerId="LiveId" clId="{C2EB0D85-A6FF-4B02-9910-B906AEB077E0}" dt="2021-08-11T08:50:15.916" v="1908" actId="1076"/>
          <ac:grpSpMkLst>
            <pc:docMk/>
            <pc:sldMk cId="3522921528" sldId="296"/>
            <ac:grpSpMk id="11" creationId="{40A025E6-64CA-4862-9FB1-9FBE9853D771}"/>
          </ac:grpSpMkLst>
        </pc:grpChg>
        <pc:picChg chg="add mod">
          <ac:chgData name="Steve" userId="e762216e9e8f0029" providerId="LiveId" clId="{C2EB0D85-A6FF-4B02-9910-B906AEB077E0}" dt="2021-08-11T08:49:50.262" v="1899" actId="14100"/>
          <ac:picMkLst>
            <pc:docMk/>
            <pc:sldMk cId="3522921528" sldId="296"/>
            <ac:picMk id="3" creationId="{0E3FCC1A-A572-46AF-898F-7CB2AF0383B4}"/>
          </ac:picMkLst>
        </pc:picChg>
      </pc:sldChg>
      <pc:sldChg chg="addSp delSp modSp add mod">
        <pc:chgData name="Steve" userId="e762216e9e8f0029" providerId="LiveId" clId="{C2EB0D85-A6FF-4B02-9910-B906AEB077E0}" dt="2021-08-12T03:56:46.977" v="2115" actId="1076"/>
        <pc:sldMkLst>
          <pc:docMk/>
          <pc:sldMk cId="313885356" sldId="297"/>
        </pc:sldMkLst>
        <pc:spChg chg="mod">
          <ac:chgData name="Steve" userId="e762216e9e8f0029" providerId="LiveId" clId="{C2EB0D85-A6FF-4B02-9910-B906AEB077E0}" dt="2021-08-11T09:05:18.930" v="1972" actId="1076"/>
          <ac:spMkLst>
            <pc:docMk/>
            <pc:sldMk cId="313885356" sldId="297"/>
            <ac:spMk id="30" creationId="{E7BD2867-F64D-4D50-9719-FBB0682F40E8}"/>
          </ac:spMkLst>
        </pc:spChg>
        <pc:spChg chg="add del mod">
          <ac:chgData name="Steve" userId="e762216e9e8f0029" providerId="LiveId" clId="{C2EB0D85-A6FF-4B02-9910-B906AEB077E0}" dt="2021-08-11T08:44:49.979" v="1862" actId="47"/>
          <ac:spMkLst>
            <pc:docMk/>
            <pc:sldMk cId="313885356" sldId="297"/>
            <ac:spMk id="41" creationId="{EA5B7FAD-BEA1-412A-901F-3D5FCB136413}"/>
          </ac:spMkLst>
        </pc:spChg>
        <pc:grpChg chg="add del mod">
          <ac:chgData name="Steve" userId="e762216e9e8f0029" providerId="LiveId" clId="{C2EB0D85-A6FF-4B02-9910-B906AEB077E0}" dt="2021-08-11T08:58:33.650" v="1964" actId="1076"/>
          <ac:grpSpMkLst>
            <pc:docMk/>
            <pc:sldMk cId="313885356" sldId="297"/>
            <ac:grpSpMk id="11" creationId="{40A025E6-64CA-4862-9FB1-9FBE9853D771}"/>
          </ac:grpSpMkLst>
        </pc:grpChg>
        <pc:picChg chg="add del mod">
          <ac:chgData name="Steve" userId="e762216e9e8f0029" providerId="LiveId" clId="{C2EB0D85-A6FF-4B02-9910-B906AEB077E0}" dt="2021-08-11T09:05:01.548" v="1965" actId="478"/>
          <ac:picMkLst>
            <pc:docMk/>
            <pc:sldMk cId="313885356" sldId="297"/>
            <ac:picMk id="3" creationId="{82F5A263-8C40-42BE-96E0-8438AC915AD8}"/>
          </ac:picMkLst>
        </pc:picChg>
        <pc:picChg chg="add mod">
          <ac:chgData name="Steve" userId="e762216e9e8f0029" providerId="LiveId" clId="{C2EB0D85-A6FF-4B02-9910-B906AEB077E0}" dt="2021-08-12T03:56:46.977" v="2115" actId="1076"/>
          <ac:picMkLst>
            <pc:docMk/>
            <pc:sldMk cId="313885356" sldId="297"/>
            <ac:picMk id="3" creationId="{D25419A9-E8B9-4E54-83F4-7B59F99A8B88}"/>
          </ac:picMkLst>
        </pc:picChg>
        <pc:picChg chg="add del mod">
          <ac:chgData name="Steve" userId="e762216e9e8f0029" providerId="LiveId" clId="{C2EB0D85-A6FF-4B02-9910-B906AEB077E0}" dt="2021-08-11T09:38:56.116" v="2070" actId="478"/>
          <ac:picMkLst>
            <pc:docMk/>
            <pc:sldMk cId="313885356" sldId="297"/>
            <ac:picMk id="5" creationId="{A5B00D88-26CF-4BFE-A417-8378378D414E}"/>
          </ac:picMkLst>
        </pc:picChg>
        <pc:picChg chg="add mod">
          <ac:chgData name="Steve" userId="e762216e9e8f0029" providerId="LiveId" clId="{C2EB0D85-A6FF-4B02-9910-B906AEB077E0}" dt="2021-08-11T09:05:20.933" v="1973" actId="1076"/>
          <ac:picMkLst>
            <pc:docMk/>
            <pc:sldMk cId="313885356" sldId="297"/>
            <ac:picMk id="8" creationId="{297280BF-87BA-4E5D-A6C7-B6091D0A0A2E}"/>
          </ac:picMkLst>
        </pc:picChg>
        <pc:picChg chg="add del mod">
          <ac:chgData name="Steve" userId="e762216e9e8f0029" providerId="LiveId" clId="{C2EB0D85-A6FF-4B02-9910-B906AEB077E0}" dt="2021-08-12T03:56:42.664" v="2110" actId="478"/>
          <ac:picMkLst>
            <pc:docMk/>
            <pc:sldMk cId="313885356" sldId="297"/>
            <ac:picMk id="9" creationId="{57AD37AE-6FDD-477F-8115-2EA0DC456D6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FF97-7218-42B8-9F6F-3A4E60F35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E7DFA3C-EFBD-4CB1-BE03-5017557EB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FA3C4B7-FB77-4F47-AF0F-CDA8D0412808}"/>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5" name="Footer Placeholder 4">
            <a:extLst>
              <a:ext uri="{FF2B5EF4-FFF2-40B4-BE49-F238E27FC236}">
                <a16:creationId xmlns:a16="http://schemas.microsoft.com/office/drawing/2014/main" id="{D97438DB-9FF6-4275-A05C-9AB35B3FFB5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8C193F1-E855-4D7E-BA1F-98EF7EAB47C7}"/>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31460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6B96-772D-4DE9-A0E0-2EEE2DE15BC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1F1A90-3900-4238-8410-A35EF262B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B30E56-2D1C-4BC8-97D8-607B913750C0}"/>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5" name="Footer Placeholder 4">
            <a:extLst>
              <a:ext uri="{FF2B5EF4-FFF2-40B4-BE49-F238E27FC236}">
                <a16:creationId xmlns:a16="http://schemas.microsoft.com/office/drawing/2014/main" id="{94595A10-5071-4B84-97B1-9E3AF2197E5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AC5E255-5940-49FD-B776-B0F1A9F00862}"/>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345648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66FC53-9CC9-493B-BCEF-91F169ACCD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A039C59-61D5-4708-9031-D8485BDBFF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61DA35-EB85-4ED5-BBB6-62EC28BAF79C}"/>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5" name="Footer Placeholder 4">
            <a:extLst>
              <a:ext uri="{FF2B5EF4-FFF2-40B4-BE49-F238E27FC236}">
                <a16:creationId xmlns:a16="http://schemas.microsoft.com/office/drawing/2014/main" id="{CE9927C5-D744-4F2F-848D-FDEF80C16CB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CDDF531-C00A-4FC0-A75C-53E66A1D553C}"/>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408164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C022-F537-410A-990E-FBC63EF5F9B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80A3F3-0F72-4680-A68F-FCD72AB8A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2CC565-2BE1-4CF1-A026-295A214D2B51}"/>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5" name="Footer Placeholder 4">
            <a:extLst>
              <a:ext uri="{FF2B5EF4-FFF2-40B4-BE49-F238E27FC236}">
                <a16:creationId xmlns:a16="http://schemas.microsoft.com/office/drawing/2014/main" id="{7C1CD47E-6643-4CAA-AC9F-A498DD3AD53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0A21A37-7C9C-4FCB-A101-98DE9918C6F6}"/>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187847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C84B-17DA-4D57-ABEC-58E2908AA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B0327DA-7CCB-4FF6-95AC-DB30B1687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0E4DE-38C6-498D-B5E7-5D897E672688}"/>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5" name="Footer Placeholder 4">
            <a:extLst>
              <a:ext uri="{FF2B5EF4-FFF2-40B4-BE49-F238E27FC236}">
                <a16:creationId xmlns:a16="http://schemas.microsoft.com/office/drawing/2014/main" id="{A724A664-EF1C-4464-AA68-8E9411822B5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B549EED-1CE8-427C-8CDB-EA3D1EBF10FE}"/>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125732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B4DF-A5EA-4C7F-8397-9CAE5BC8AED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9A9D5C4-2544-4690-BDD8-781BB84BA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0A1CE21-DA43-4D71-A9CE-AF64D563F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D78316C-87B2-410E-8A42-3C9268AB8E87}"/>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6" name="Footer Placeholder 5">
            <a:extLst>
              <a:ext uri="{FF2B5EF4-FFF2-40B4-BE49-F238E27FC236}">
                <a16:creationId xmlns:a16="http://schemas.microsoft.com/office/drawing/2014/main" id="{17E18245-6570-4F3D-9F04-323998F88BA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6B75CF4-68A6-4493-BE74-2D3D1C90A148}"/>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277549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6470-0F5D-4311-9E36-28E1CABF7BC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278FF8C-4763-4B39-A69D-DE6BF5D39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88637-90E7-4B2E-B779-F532365E9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9E086B7-61EA-49D6-AB1C-CE40DBD8E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0716AA-E6EB-41CB-8895-DA1B1331CF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0E8C7E2-3E89-4709-BD8A-C2464DA32DCA}"/>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8" name="Footer Placeholder 7">
            <a:extLst>
              <a:ext uri="{FF2B5EF4-FFF2-40B4-BE49-F238E27FC236}">
                <a16:creationId xmlns:a16="http://schemas.microsoft.com/office/drawing/2014/main" id="{4CC5EA3A-8D5B-40F7-A2D5-27CDC9B8E2FC}"/>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9428C4C-D0F3-40B9-91AB-06D6D43B256C}"/>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183322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4DC9-D5A7-4EE4-87FA-BDAEA0090BE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4E46F7-92FD-40ED-A5F7-27CB5F7E5DC0}"/>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4" name="Footer Placeholder 3">
            <a:extLst>
              <a:ext uri="{FF2B5EF4-FFF2-40B4-BE49-F238E27FC236}">
                <a16:creationId xmlns:a16="http://schemas.microsoft.com/office/drawing/2014/main" id="{AC1C144D-0C0C-4405-86A5-ACEE1AEE1179}"/>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499CC4B-E778-4D0D-A64D-2ABCFB2D5C4B}"/>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271986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6ABD7-A912-445D-83C5-B004384E2AB0}"/>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3" name="Footer Placeholder 2">
            <a:extLst>
              <a:ext uri="{FF2B5EF4-FFF2-40B4-BE49-F238E27FC236}">
                <a16:creationId xmlns:a16="http://schemas.microsoft.com/office/drawing/2014/main" id="{80768493-435B-4DCD-A031-28EEA3E82F03}"/>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6BB07075-7458-4C43-9754-82F149606E0C}"/>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51943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707-8134-4214-B22D-96C12DD85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424D130-BB87-4A11-92D3-FB27CFEC6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8B83AA0-308E-41B5-90C0-FE88A8F20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9E00B-4E45-438D-A814-41CEB5DBDF89}"/>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6" name="Footer Placeholder 5">
            <a:extLst>
              <a:ext uri="{FF2B5EF4-FFF2-40B4-BE49-F238E27FC236}">
                <a16:creationId xmlns:a16="http://schemas.microsoft.com/office/drawing/2014/main" id="{9644C419-B6CC-4700-8205-04E0A84703B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9F3F8BEF-BEE8-4A7E-8B88-E9555779D22E}"/>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10179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9AC9-5062-4833-AF5D-D5A7FD0A6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64C3234-240F-4E18-A945-7374946F3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1B340D6E-FBB2-4065-B526-D23AF9A12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75F6A-F2DD-4F61-9C69-0BF479C4F3CF}"/>
              </a:ext>
            </a:extLst>
          </p:cNvPr>
          <p:cNvSpPr>
            <a:spLocks noGrp="1"/>
          </p:cNvSpPr>
          <p:nvPr>
            <p:ph type="dt" sz="half" idx="10"/>
          </p:nvPr>
        </p:nvSpPr>
        <p:spPr/>
        <p:txBody>
          <a:bodyPr/>
          <a:lstStyle/>
          <a:p>
            <a:fld id="{103160C7-D17B-4C8A-A1D1-B0901B54DE8B}" type="datetimeFigureOut">
              <a:rPr lang="en-AU" smtClean="0"/>
              <a:t>14/08/2021</a:t>
            </a:fld>
            <a:endParaRPr lang="en-AU" dirty="0"/>
          </a:p>
        </p:txBody>
      </p:sp>
      <p:sp>
        <p:nvSpPr>
          <p:cNvPr id="6" name="Footer Placeholder 5">
            <a:extLst>
              <a:ext uri="{FF2B5EF4-FFF2-40B4-BE49-F238E27FC236}">
                <a16:creationId xmlns:a16="http://schemas.microsoft.com/office/drawing/2014/main" id="{356CE604-7B7E-4581-BD2E-97C5EFA5C38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CB94F38-23F7-487F-8065-7EE0A1114DEB}"/>
              </a:ext>
            </a:extLst>
          </p:cNvPr>
          <p:cNvSpPr>
            <a:spLocks noGrp="1"/>
          </p:cNvSpPr>
          <p:nvPr>
            <p:ph type="sldNum" sz="quarter" idx="12"/>
          </p:nvPr>
        </p:nvSpPr>
        <p:spPr/>
        <p:txBody>
          <a:bodyPr/>
          <a:lstStyle/>
          <a:p>
            <a:fld id="{86FBBDB8-00A9-4905-9313-993940DC1E56}" type="slidenum">
              <a:rPr lang="en-AU" smtClean="0"/>
              <a:t>‹#›</a:t>
            </a:fld>
            <a:endParaRPr lang="en-AU" dirty="0"/>
          </a:p>
        </p:txBody>
      </p:sp>
    </p:spTree>
    <p:extLst>
      <p:ext uri="{BB962C8B-B14F-4D97-AF65-F5344CB8AC3E}">
        <p14:creationId xmlns:p14="http://schemas.microsoft.com/office/powerpoint/2010/main" val="121914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8D7F0-6EBA-43E0-8832-D7217A2DD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4D0EA0-0684-42D4-90CC-B6FEA76AD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8980426-0DD3-4EB3-886B-9CC14DD18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160C7-D17B-4C8A-A1D1-B0901B54DE8B}" type="datetimeFigureOut">
              <a:rPr lang="en-AU" smtClean="0"/>
              <a:t>14/08/2021</a:t>
            </a:fld>
            <a:endParaRPr lang="en-AU" dirty="0"/>
          </a:p>
        </p:txBody>
      </p:sp>
      <p:sp>
        <p:nvSpPr>
          <p:cNvPr id="5" name="Footer Placeholder 4">
            <a:extLst>
              <a:ext uri="{FF2B5EF4-FFF2-40B4-BE49-F238E27FC236}">
                <a16:creationId xmlns:a16="http://schemas.microsoft.com/office/drawing/2014/main" id="{906D02CA-A76C-4A65-AC6C-6589A59D4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012B213A-26B8-4CF8-927F-F58B85FCD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BBDB8-00A9-4905-9313-993940DC1E56}" type="slidenum">
              <a:rPr lang="en-AU" smtClean="0"/>
              <a:t>‹#›</a:t>
            </a:fld>
            <a:endParaRPr lang="en-AU" dirty="0"/>
          </a:p>
        </p:txBody>
      </p:sp>
    </p:spTree>
    <p:extLst>
      <p:ext uri="{BB962C8B-B14F-4D97-AF65-F5344CB8AC3E}">
        <p14:creationId xmlns:p14="http://schemas.microsoft.com/office/powerpoint/2010/main" val="69509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9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DE95ED-A9D6-4163-BB63-1556209B8E07}"/>
              </a:ext>
            </a:extLst>
          </p:cNvPr>
          <p:cNvSpPr>
            <a:spLocks noGrp="1"/>
          </p:cNvSpPr>
          <p:nvPr>
            <p:ph type="ctrTitle"/>
          </p:nvPr>
        </p:nvSpPr>
        <p:spPr>
          <a:xfrm>
            <a:off x="548640" y="640080"/>
            <a:ext cx="4075712" cy="3566160"/>
          </a:xfrm>
        </p:spPr>
        <p:txBody>
          <a:bodyPr anchor="b">
            <a:normAutofit/>
          </a:bodyPr>
          <a:lstStyle/>
          <a:p>
            <a:pPr algn="l"/>
            <a:r>
              <a:rPr lang="en-AU" sz="4000" dirty="0">
                <a:solidFill>
                  <a:srgbClr val="008E40"/>
                </a:solidFill>
                <a:latin typeface="Arial Black" panose="020B0A04020102020204" pitchFamily="34" charset="0"/>
              </a:rPr>
              <a:t>ISO 14001</a:t>
            </a:r>
            <a:br>
              <a:rPr lang="en-AU" sz="4000" dirty="0">
                <a:solidFill>
                  <a:srgbClr val="008E40"/>
                </a:solidFill>
                <a:latin typeface="Arial Black" panose="020B0A04020102020204" pitchFamily="34" charset="0"/>
              </a:rPr>
            </a:br>
            <a:r>
              <a:rPr lang="en-AU" sz="4000" dirty="0">
                <a:solidFill>
                  <a:srgbClr val="008E40"/>
                </a:solidFill>
                <a:latin typeface="Arial Black" panose="020B0A04020102020204" pitchFamily="34" charset="0"/>
              </a:rPr>
              <a:t>Overview Presentation</a:t>
            </a:r>
          </a:p>
        </p:txBody>
      </p:sp>
      <p:sp>
        <p:nvSpPr>
          <p:cNvPr id="1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hand holding a glass globe&#10;&#10;Description automatically generated with low confidence">
            <a:extLst>
              <a:ext uri="{FF2B5EF4-FFF2-40B4-BE49-F238E27FC236}">
                <a16:creationId xmlns:a16="http://schemas.microsoft.com/office/drawing/2014/main" id="{3F59E32D-402B-4F78-BF7C-D8AE52C751B8}"/>
              </a:ext>
            </a:extLst>
          </p:cNvPr>
          <p:cNvPicPr>
            <a:picLocks noChangeAspect="1"/>
          </p:cNvPicPr>
          <p:nvPr/>
        </p:nvPicPr>
        <p:blipFill rotWithShape="1">
          <a:blip r:embed="rId2">
            <a:extLst>
              <a:ext uri="{28A0092B-C50C-407E-A947-70E740481C1C}">
                <a14:useLocalDpi xmlns:a14="http://schemas.microsoft.com/office/drawing/2010/main" val="0"/>
              </a:ext>
            </a:extLst>
          </a:blip>
          <a:srcRect l="15270" r="1527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660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67377" y="-72189"/>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89179" y="535488"/>
            <a:ext cx="11363989"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PLANNING</a:t>
            </a:r>
          </a:p>
        </p:txBody>
      </p:sp>
      <p:sp>
        <p:nvSpPr>
          <p:cNvPr id="9" name="TextBox 8">
            <a:extLst>
              <a:ext uri="{FF2B5EF4-FFF2-40B4-BE49-F238E27FC236}">
                <a16:creationId xmlns:a16="http://schemas.microsoft.com/office/drawing/2014/main" id="{E0C88AD1-5035-44BD-8434-2CBD4B554FFC}"/>
              </a:ext>
            </a:extLst>
          </p:cNvPr>
          <p:cNvSpPr txBox="1"/>
          <p:nvPr/>
        </p:nvSpPr>
        <p:spPr>
          <a:xfrm>
            <a:off x="511678" y="1204720"/>
            <a:ext cx="11541490" cy="1384995"/>
          </a:xfrm>
          <a:prstGeom prst="rect">
            <a:avLst/>
          </a:prstGeom>
          <a:noFill/>
        </p:spPr>
        <p:txBody>
          <a:bodyPr wrap="square">
            <a:spAutoFit/>
          </a:bodyPr>
          <a:lstStyle/>
          <a:p>
            <a:pPr algn="just">
              <a:spcBef>
                <a:spcPts val="300"/>
              </a:spcBef>
              <a:spcAft>
                <a:spcPts val="300"/>
              </a:spcAft>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Planning for ISO 14001 is an ongoing process, and this planning needs to anticipate changing circumstances when determining our environmental risks and opportunities.</a:t>
            </a:r>
          </a:p>
        </p:txBody>
      </p:sp>
      <p:grpSp>
        <p:nvGrpSpPr>
          <p:cNvPr id="22" name="Group 21">
            <a:extLst>
              <a:ext uri="{FF2B5EF4-FFF2-40B4-BE49-F238E27FC236}">
                <a16:creationId xmlns:a16="http://schemas.microsoft.com/office/drawing/2014/main" id="{CDC571AE-FDA9-47A0-B0BC-C1DB12C5CA4B}"/>
              </a:ext>
            </a:extLst>
          </p:cNvPr>
          <p:cNvGrpSpPr/>
          <p:nvPr/>
        </p:nvGrpSpPr>
        <p:grpSpPr>
          <a:xfrm>
            <a:off x="722453" y="3189617"/>
            <a:ext cx="11224276" cy="2872346"/>
            <a:chOff x="0" y="145760"/>
            <a:chExt cx="6664948" cy="2054128"/>
          </a:xfrm>
        </p:grpSpPr>
        <p:sp>
          <p:nvSpPr>
            <p:cNvPr id="23" name="Flowchart: Alternate Process 22">
              <a:extLst>
                <a:ext uri="{FF2B5EF4-FFF2-40B4-BE49-F238E27FC236}">
                  <a16:creationId xmlns:a16="http://schemas.microsoft.com/office/drawing/2014/main" id="{D59D01B9-C3F4-4AEC-8A3F-3C8FA8CC67B4}"/>
                </a:ext>
              </a:extLst>
            </p:cNvPr>
            <p:cNvSpPr/>
            <p:nvPr/>
          </p:nvSpPr>
          <p:spPr>
            <a:xfrm>
              <a:off x="0" y="145760"/>
              <a:ext cx="1937529" cy="601511"/>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Environmental Issues, Environmental Aspects</a:t>
              </a:r>
            </a:p>
          </p:txBody>
        </p:sp>
        <p:sp>
          <p:nvSpPr>
            <p:cNvPr id="24" name="Flowchart: Alternate Process 23">
              <a:extLst>
                <a:ext uri="{FF2B5EF4-FFF2-40B4-BE49-F238E27FC236}">
                  <a16:creationId xmlns:a16="http://schemas.microsoft.com/office/drawing/2014/main" id="{C2B99EA3-9601-425D-B035-B68E47E4277B}"/>
                </a:ext>
              </a:extLst>
            </p:cNvPr>
            <p:cNvSpPr/>
            <p:nvPr/>
          </p:nvSpPr>
          <p:spPr>
            <a:xfrm>
              <a:off x="0" y="846099"/>
              <a:ext cx="1937529" cy="575731"/>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Compliance</a:t>
              </a:r>
            </a:p>
            <a:p>
              <a:pPr algn="ct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Obligations</a:t>
              </a:r>
            </a:p>
          </p:txBody>
        </p:sp>
        <p:sp>
          <p:nvSpPr>
            <p:cNvPr id="26" name="Flowchart: Alternate Process 25">
              <a:extLst>
                <a:ext uri="{FF2B5EF4-FFF2-40B4-BE49-F238E27FC236}">
                  <a16:creationId xmlns:a16="http://schemas.microsoft.com/office/drawing/2014/main" id="{7135AEFE-B711-4E68-A604-8690FAC70ECF}"/>
                </a:ext>
              </a:extLst>
            </p:cNvPr>
            <p:cNvSpPr/>
            <p:nvPr/>
          </p:nvSpPr>
          <p:spPr>
            <a:xfrm>
              <a:off x="1" y="1507327"/>
              <a:ext cx="1937529" cy="692561"/>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Organizational Context and Interested Parties Expectations</a:t>
              </a:r>
            </a:p>
          </p:txBody>
        </p:sp>
        <p:sp>
          <p:nvSpPr>
            <p:cNvPr id="27" name="Flowchart: Alternate Process 26">
              <a:extLst>
                <a:ext uri="{FF2B5EF4-FFF2-40B4-BE49-F238E27FC236}">
                  <a16:creationId xmlns:a16="http://schemas.microsoft.com/office/drawing/2014/main" id="{3043EE45-AF99-4D8A-B7E6-90D43FCC6FF7}"/>
                </a:ext>
              </a:extLst>
            </p:cNvPr>
            <p:cNvSpPr/>
            <p:nvPr/>
          </p:nvSpPr>
          <p:spPr>
            <a:xfrm>
              <a:off x="2278368" y="145771"/>
              <a:ext cx="1221250" cy="2053484"/>
            </a:xfrm>
            <a:prstGeom prst="flowChartAlternateProcess">
              <a:avLst/>
            </a:prstGeom>
            <a:solidFill>
              <a:srgbClr val="F0FFF5"/>
            </a:solidFill>
            <a:ln w="12700" cap="flat" cmpd="sng" algn="ctr">
              <a:solidFill>
                <a:sysClr val="windowText" lastClr="000000"/>
              </a:solidFill>
              <a:prstDash val="solid"/>
              <a:miter lim="800000"/>
            </a:ln>
            <a:effectLst/>
          </p:spPr>
          <p:txBody>
            <a:bodyPr rtlCol="0" anchor="ctr"/>
            <a:lstStyle/>
            <a:p>
              <a:pPr algn="ct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Risks and Opportunities Assessed</a:t>
              </a:r>
            </a:p>
          </p:txBody>
        </p:sp>
        <p:sp>
          <p:nvSpPr>
            <p:cNvPr id="28" name="Flowchart: Alternate Process 27">
              <a:extLst>
                <a:ext uri="{FF2B5EF4-FFF2-40B4-BE49-F238E27FC236}">
                  <a16:creationId xmlns:a16="http://schemas.microsoft.com/office/drawing/2014/main" id="{29D0F528-1039-42DC-AABC-76F267A7DD70}"/>
                </a:ext>
              </a:extLst>
            </p:cNvPr>
            <p:cNvSpPr/>
            <p:nvPr/>
          </p:nvSpPr>
          <p:spPr>
            <a:xfrm>
              <a:off x="3840479" y="839888"/>
              <a:ext cx="1129810" cy="631600"/>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Mitigation Actions</a:t>
              </a:r>
            </a:p>
          </p:txBody>
        </p:sp>
        <p:sp>
          <p:nvSpPr>
            <p:cNvPr id="29" name="Flowchart: Alternate Process 28">
              <a:extLst>
                <a:ext uri="{FF2B5EF4-FFF2-40B4-BE49-F238E27FC236}">
                  <a16:creationId xmlns:a16="http://schemas.microsoft.com/office/drawing/2014/main" id="{F01225A5-DBA7-4560-8107-33B8D503E9E5}"/>
                </a:ext>
              </a:extLst>
            </p:cNvPr>
            <p:cNvSpPr/>
            <p:nvPr/>
          </p:nvSpPr>
          <p:spPr>
            <a:xfrm>
              <a:off x="5310854" y="174508"/>
              <a:ext cx="1354094" cy="2025367"/>
            </a:xfrm>
            <a:prstGeom prst="flowChartAlternateProcess">
              <a:avLst/>
            </a:prstGeom>
            <a:solidFill>
              <a:srgbClr val="F0FFF5"/>
            </a:solidFill>
            <a:ln w="12700" cap="flat" cmpd="sng" algn="ctr">
              <a:solidFill>
                <a:sysClr val="windowText" lastClr="000000"/>
              </a:solidFill>
              <a:prstDash val="solid"/>
              <a:miter lim="800000"/>
            </a:ln>
            <a:effectLst/>
          </p:spPr>
          <p:txBody>
            <a:bodyPr rtlCol="0" anchor="ctr"/>
            <a:lstStyle/>
            <a:p>
              <a:pPr marL="180000" lvl="0" indent="-180000" algn="l">
                <a:buFont typeface="Symbol" panose="05050102010706020507" pitchFamily="18" charset="2"/>
                <a:buChar char=""/>
              </a:pP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Enhance Intended Outcomes</a:t>
              </a:r>
            </a:p>
            <a:p>
              <a:pPr marL="180000" lvl="0" indent="-180000" algn="l">
                <a:buFont typeface="Symbol" panose="05050102010706020507" pitchFamily="18" charset="2"/>
                <a:buChar char=""/>
              </a:pP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Prevent Undesired Effects</a:t>
              </a:r>
            </a:p>
            <a:p>
              <a:pPr marL="180000" lvl="0" indent="-180000" algn="l">
                <a:buFont typeface="Symbol" panose="05050102010706020507" pitchFamily="18" charset="2"/>
                <a:buChar char=""/>
              </a:pP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Promote Opportunities</a:t>
              </a:r>
            </a:p>
            <a:p>
              <a:pPr marL="180000" lvl="0" indent="-180000" algn="l">
                <a:buFont typeface="Symbol" panose="05050102010706020507" pitchFamily="18" charset="2"/>
                <a:buChar char=""/>
              </a:pPr>
              <a:r>
                <a:rPr lang="en-AU" sz="16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Drive Improvement</a:t>
              </a:r>
            </a:p>
          </p:txBody>
        </p:sp>
        <p:cxnSp>
          <p:nvCxnSpPr>
            <p:cNvPr id="31" name="Straight Arrow Connector 30">
              <a:extLst>
                <a:ext uri="{FF2B5EF4-FFF2-40B4-BE49-F238E27FC236}">
                  <a16:creationId xmlns:a16="http://schemas.microsoft.com/office/drawing/2014/main" id="{24D19EB6-E103-47B2-96CE-5C4FF27D578C}"/>
                </a:ext>
              </a:extLst>
            </p:cNvPr>
            <p:cNvCxnSpPr/>
            <p:nvPr/>
          </p:nvCxnSpPr>
          <p:spPr>
            <a:xfrm flipV="1">
              <a:off x="1937530" y="456403"/>
              <a:ext cx="340850" cy="4241"/>
            </a:xfrm>
            <a:prstGeom prst="straightConnector1">
              <a:avLst/>
            </a:prstGeom>
            <a:noFill/>
            <a:ln w="6350" cap="flat" cmpd="sng" algn="ctr">
              <a:solidFill>
                <a:sysClr val="windowText" lastClr="000000"/>
              </a:solidFill>
              <a:prstDash val="solid"/>
              <a:miter lim="800000"/>
              <a:tailEnd type="triangle"/>
            </a:ln>
            <a:effectLst/>
          </p:spPr>
        </p:cxnSp>
        <p:cxnSp>
          <p:nvCxnSpPr>
            <p:cNvPr id="32" name="Straight Arrow Connector 31">
              <a:extLst>
                <a:ext uri="{FF2B5EF4-FFF2-40B4-BE49-F238E27FC236}">
                  <a16:creationId xmlns:a16="http://schemas.microsoft.com/office/drawing/2014/main" id="{12CAB94F-5A86-4254-8688-02A5AB93B17E}"/>
                </a:ext>
              </a:extLst>
            </p:cNvPr>
            <p:cNvCxnSpPr/>
            <p:nvPr/>
          </p:nvCxnSpPr>
          <p:spPr>
            <a:xfrm flipV="1">
              <a:off x="1937517" y="1123206"/>
              <a:ext cx="340850" cy="4241"/>
            </a:xfrm>
            <a:prstGeom prst="straightConnector1">
              <a:avLst/>
            </a:prstGeom>
            <a:noFill/>
            <a:ln w="6350" cap="flat" cmpd="sng" algn="ctr">
              <a:solidFill>
                <a:sysClr val="windowText" lastClr="000000"/>
              </a:solidFill>
              <a:prstDash val="solid"/>
              <a:miter lim="800000"/>
              <a:tailEnd type="triangle"/>
            </a:ln>
            <a:effectLst/>
          </p:spPr>
        </p:cxnSp>
        <p:cxnSp>
          <p:nvCxnSpPr>
            <p:cNvPr id="33" name="Straight Arrow Connector 32">
              <a:extLst>
                <a:ext uri="{FF2B5EF4-FFF2-40B4-BE49-F238E27FC236}">
                  <a16:creationId xmlns:a16="http://schemas.microsoft.com/office/drawing/2014/main" id="{849ECA48-FA92-4598-A67F-9EC4CC1B606F}"/>
                </a:ext>
              </a:extLst>
            </p:cNvPr>
            <p:cNvCxnSpPr/>
            <p:nvPr/>
          </p:nvCxnSpPr>
          <p:spPr>
            <a:xfrm flipV="1">
              <a:off x="1937529" y="1841696"/>
              <a:ext cx="340850" cy="4241"/>
            </a:xfrm>
            <a:prstGeom prst="straightConnector1">
              <a:avLst/>
            </a:prstGeom>
            <a:noFill/>
            <a:ln w="6350" cap="flat" cmpd="sng" algn="ctr">
              <a:solidFill>
                <a:sysClr val="windowText" lastClr="000000"/>
              </a:solidFill>
              <a:prstDash val="solid"/>
              <a:miter lim="800000"/>
              <a:tailEnd type="triangle"/>
            </a:ln>
            <a:effectLst/>
          </p:spPr>
        </p:cxnSp>
        <p:cxnSp>
          <p:nvCxnSpPr>
            <p:cNvPr id="34" name="Straight Arrow Connector 33">
              <a:extLst>
                <a:ext uri="{FF2B5EF4-FFF2-40B4-BE49-F238E27FC236}">
                  <a16:creationId xmlns:a16="http://schemas.microsoft.com/office/drawing/2014/main" id="{C739B4AD-CE9B-45C2-AA2D-74062B1D74AF}"/>
                </a:ext>
              </a:extLst>
            </p:cNvPr>
            <p:cNvCxnSpPr/>
            <p:nvPr/>
          </p:nvCxnSpPr>
          <p:spPr>
            <a:xfrm flipV="1">
              <a:off x="3499629" y="1156946"/>
              <a:ext cx="340850" cy="4241"/>
            </a:xfrm>
            <a:prstGeom prst="straightConnector1">
              <a:avLst/>
            </a:prstGeom>
            <a:noFill/>
            <a:ln w="6350" cap="flat" cmpd="sng" algn="ctr">
              <a:solidFill>
                <a:sysClr val="windowText" lastClr="000000"/>
              </a:solidFill>
              <a:prstDash val="solid"/>
              <a:miter lim="800000"/>
              <a:tailEnd type="triangle"/>
            </a:ln>
            <a:effectLst/>
          </p:spPr>
        </p:cxnSp>
        <p:cxnSp>
          <p:nvCxnSpPr>
            <p:cNvPr id="35" name="Straight Arrow Connector 34">
              <a:extLst>
                <a:ext uri="{FF2B5EF4-FFF2-40B4-BE49-F238E27FC236}">
                  <a16:creationId xmlns:a16="http://schemas.microsoft.com/office/drawing/2014/main" id="{AAE41742-30F7-40EA-835D-4F5FE2072EAB}"/>
                </a:ext>
              </a:extLst>
            </p:cNvPr>
            <p:cNvCxnSpPr/>
            <p:nvPr/>
          </p:nvCxnSpPr>
          <p:spPr>
            <a:xfrm flipV="1">
              <a:off x="4970289" y="1130278"/>
              <a:ext cx="340850" cy="4241"/>
            </a:xfrm>
            <a:prstGeom prst="straightConnector1">
              <a:avLst/>
            </a:prstGeom>
            <a:noFill/>
            <a:ln w="6350" cap="flat" cmpd="sng" algn="ctr">
              <a:solidFill>
                <a:sysClr val="windowText" lastClr="000000"/>
              </a:solidFill>
              <a:prstDash val="solid"/>
              <a:miter lim="800000"/>
              <a:tailEnd type="triangle"/>
            </a:ln>
            <a:effectLst/>
          </p:spPr>
        </p:cxnSp>
      </p:grpSp>
      <p:sp>
        <p:nvSpPr>
          <p:cNvPr id="36" name="TextBox 35">
            <a:extLst>
              <a:ext uri="{FF2B5EF4-FFF2-40B4-BE49-F238E27FC236}">
                <a16:creationId xmlns:a16="http://schemas.microsoft.com/office/drawing/2014/main" id="{FA866843-EA49-4269-846E-69AA08011DDA}"/>
              </a:ext>
            </a:extLst>
          </p:cNvPr>
          <p:cNvSpPr txBox="1"/>
          <p:nvPr/>
        </p:nvSpPr>
        <p:spPr>
          <a:xfrm>
            <a:off x="616016" y="2681234"/>
            <a:ext cx="11437151" cy="461665"/>
          </a:xfrm>
          <a:prstGeom prst="rect">
            <a:avLst/>
          </a:prstGeom>
          <a:noFill/>
        </p:spPr>
        <p:txBody>
          <a:bodyPr wrap="square">
            <a:spAutoFit/>
          </a:bodyPr>
          <a:lstStyle/>
          <a:p>
            <a:pPr algn="ctr"/>
            <a:r>
              <a:rPr lang="en-CA" sz="2400" b="1" dirty="0">
                <a:effectLst/>
                <a:latin typeface="Century Gothic" panose="020B0502020202020204" pitchFamily="34" charset="0"/>
                <a:ea typeface="Calibri" panose="020F0502020204030204" pitchFamily="34" charset="0"/>
                <a:cs typeface="Cordia New" panose="020B0304020202020204" pitchFamily="34" charset="-34"/>
              </a:rPr>
              <a:t>Actions to Address Environmental Risks and Opportunities</a:t>
            </a:r>
            <a:endParaRPr lang="en-AU" sz="2400" b="1" dirty="0"/>
          </a:p>
        </p:txBody>
      </p:sp>
    </p:spTree>
    <p:extLst>
      <p:ext uri="{BB962C8B-B14F-4D97-AF65-F5344CB8AC3E}">
        <p14:creationId xmlns:p14="http://schemas.microsoft.com/office/powerpoint/2010/main" val="258056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67377" y="-72189"/>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89179" y="535488"/>
            <a:ext cx="11363989"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SUPPORT</a:t>
            </a:r>
          </a:p>
        </p:txBody>
      </p:sp>
      <p:sp>
        <p:nvSpPr>
          <p:cNvPr id="9" name="TextBox 8">
            <a:extLst>
              <a:ext uri="{FF2B5EF4-FFF2-40B4-BE49-F238E27FC236}">
                <a16:creationId xmlns:a16="http://schemas.microsoft.com/office/drawing/2014/main" id="{E0C88AD1-5035-44BD-8434-2CBD4B554FFC}"/>
              </a:ext>
            </a:extLst>
          </p:cNvPr>
          <p:cNvSpPr txBox="1"/>
          <p:nvPr/>
        </p:nvSpPr>
        <p:spPr>
          <a:xfrm>
            <a:off x="511678" y="1204720"/>
            <a:ext cx="11541490" cy="4862870"/>
          </a:xfrm>
          <a:prstGeom prst="rect">
            <a:avLst/>
          </a:prstGeom>
          <a:noFill/>
        </p:spPr>
        <p:txBody>
          <a:bodyPr wrap="square">
            <a:spAutoFit/>
          </a:bodyPr>
          <a:lstStyle/>
          <a:p>
            <a:pPr algn="just">
              <a:spcBef>
                <a:spcPts val="300"/>
              </a:spcBef>
              <a:spcAft>
                <a:spcPts val="300"/>
              </a:spcAft>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An ISO 14001 Environmental Management System needs to have the required support and resources needed to achieve the desired outcomes. Support and resource allocation should be assessed during reviews and consider:</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People.</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Infrastructure.</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Work environment.</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Information.</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Suppliers and partners.</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Natural and financial resources.</a:t>
            </a:r>
          </a:p>
        </p:txBody>
      </p:sp>
      <p:pic>
        <p:nvPicPr>
          <p:cNvPr id="3" name="Picture 2" descr="A group of people wearing helmets&#10;&#10;Description automatically generated with medium confidence">
            <a:extLst>
              <a:ext uri="{FF2B5EF4-FFF2-40B4-BE49-F238E27FC236}">
                <a16:creationId xmlns:a16="http://schemas.microsoft.com/office/drawing/2014/main" id="{F8933948-8BE4-450B-AA79-DBB118CBA61D}"/>
              </a:ext>
            </a:extLst>
          </p:cNvPr>
          <p:cNvPicPr>
            <a:picLocks noChangeAspect="1"/>
          </p:cNvPicPr>
          <p:nvPr/>
        </p:nvPicPr>
        <p:blipFill>
          <a:blip r:embed="rId3"/>
          <a:stretch>
            <a:fillRect/>
          </a:stretch>
        </p:blipFill>
        <p:spPr>
          <a:xfrm>
            <a:off x="6028623" y="3138401"/>
            <a:ext cx="6019055" cy="2367249"/>
          </a:xfrm>
          <a:prstGeom prst="rect">
            <a:avLst/>
          </a:prstGeom>
        </p:spPr>
      </p:pic>
    </p:spTree>
    <p:extLst>
      <p:ext uri="{BB962C8B-B14F-4D97-AF65-F5344CB8AC3E}">
        <p14:creationId xmlns:p14="http://schemas.microsoft.com/office/powerpoint/2010/main" val="171225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67377" y="-72189"/>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89179" y="535488"/>
            <a:ext cx="11363989"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OPERATIONS</a:t>
            </a:r>
          </a:p>
        </p:txBody>
      </p:sp>
      <p:sp>
        <p:nvSpPr>
          <p:cNvPr id="9" name="TextBox 8">
            <a:extLst>
              <a:ext uri="{FF2B5EF4-FFF2-40B4-BE49-F238E27FC236}">
                <a16:creationId xmlns:a16="http://schemas.microsoft.com/office/drawing/2014/main" id="{E0C88AD1-5035-44BD-8434-2CBD4B554FFC}"/>
              </a:ext>
            </a:extLst>
          </p:cNvPr>
          <p:cNvSpPr txBox="1"/>
          <p:nvPr/>
        </p:nvSpPr>
        <p:spPr>
          <a:xfrm>
            <a:off x="511678" y="1204720"/>
            <a:ext cx="11541490" cy="5139869"/>
          </a:xfrm>
          <a:prstGeom prst="rect">
            <a:avLst/>
          </a:prstGeom>
          <a:noFill/>
        </p:spPr>
        <p:txBody>
          <a:bodyPr wrap="square">
            <a:spAutoFit/>
          </a:bodyPr>
          <a:lstStyle/>
          <a:p>
            <a:pPr algn="just">
              <a:spcBef>
                <a:spcPts val="300"/>
              </a:spcBef>
              <a:spcAft>
                <a:spcPts val="300"/>
              </a:spcAft>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Operational planning and the control of processes is needed to implement and benefit from ISO 14001. Key aspects to deliver these environmental benefits may include: </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Environmental design.</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Environmental procurement planning.</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Manufacturing planning.</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Packaging, transport and delivery considerations.</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Intended use with consideration to the environment.</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End of life treatment and disposal.</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Establishing preventive and/or predictive maintenance and inspection programs.</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The application of legal requirements and compliance obligations, etc.</a:t>
            </a:r>
          </a:p>
        </p:txBody>
      </p:sp>
    </p:spTree>
    <p:extLst>
      <p:ext uri="{BB962C8B-B14F-4D97-AF65-F5344CB8AC3E}">
        <p14:creationId xmlns:p14="http://schemas.microsoft.com/office/powerpoint/2010/main" val="391882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677108"/>
          </a:xfrm>
          <a:prstGeom prst="rect">
            <a:avLst/>
          </a:prstGeom>
          <a:noFill/>
        </p:spPr>
        <p:txBody>
          <a:bodyPr wrap="square" rtlCol="0">
            <a:spAutoFit/>
          </a:bodyPr>
          <a:lstStyle/>
          <a:p>
            <a:pPr algn="ctr"/>
            <a:r>
              <a:rPr lang="en-US" sz="3800" b="1" u="sng" dirty="0">
                <a:solidFill>
                  <a:schemeClr val="accent3">
                    <a:lumMod val="75000"/>
                  </a:schemeClr>
                </a:solidFill>
                <a:latin typeface="Century Gothic" panose="020B0502020202020204" pitchFamily="34" charset="0"/>
              </a:rPr>
              <a:t>LIFE CYCLE AND ENVIRONMENTAL REQUIREMENTS</a:t>
            </a:r>
            <a:endParaRPr lang="en-AU" sz="3800" b="1" u="sng" dirty="0">
              <a:solidFill>
                <a:schemeClr val="accent3">
                  <a:lumMod val="75000"/>
                </a:schemeClr>
              </a:solidFill>
              <a:latin typeface="Century Gothic" panose="020B0502020202020204" pitchFamily="34" charset="0"/>
            </a:endParaRPr>
          </a:p>
        </p:txBody>
      </p:sp>
      <p:grpSp>
        <p:nvGrpSpPr>
          <p:cNvPr id="8" name="Group 7">
            <a:extLst>
              <a:ext uri="{FF2B5EF4-FFF2-40B4-BE49-F238E27FC236}">
                <a16:creationId xmlns:a16="http://schemas.microsoft.com/office/drawing/2014/main" id="{973A1F97-CA94-4CB3-8C55-F662369FE66F}"/>
              </a:ext>
            </a:extLst>
          </p:cNvPr>
          <p:cNvGrpSpPr/>
          <p:nvPr/>
        </p:nvGrpSpPr>
        <p:grpSpPr>
          <a:xfrm>
            <a:off x="625577" y="1327205"/>
            <a:ext cx="11377126" cy="4899259"/>
            <a:chOff x="0" y="0"/>
            <a:chExt cx="8481478" cy="3889866"/>
          </a:xfrm>
        </p:grpSpPr>
        <p:sp>
          <p:nvSpPr>
            <p:cNvPr id="10" name="Flowchart: Alternate Process 9">
              <a:extLst>
                <a:ext uri="{FF2B5EF4-FFF2-40B4-BE49-F238E27FC236}">
                  <a16:creationId xmlns:a16="http://schemas.microsoft.com/office/drawing/2014/main" id="{79943F0A-F779-4D39-B53A-F423FF1C7B6C}"/>
                </a:ext>
              </a:extLst>
            </p:cNvPr>
            <p:cNvSpPr/>
            <p:nvPr/>
          </p:nvSpPr>
          <p:spPr>
            <a:xfrm>
              <a:off x="5308" y="0"/>
              <a:ext cx="1937529" cy="692560"/>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Environmental Requirements</a:t>
              </a:r>
            </a:p>
          </p:txBody>
        </p:sp>
        <p:sp>
          <p:nvSpPr>
            <p:cNvPr id="12" name="Flowchart: Alternate Process 11">
              <a:extLst>
                <a:ext uri="{FF2B5EF4-FFF2-40B4-BE49-F238E27FC236}">
                  <a16:creationId xmlns:a16="http://schemas.microsoft.com/office/drawing/2014/main" id="{2662AD7B-8011-4278-8666-C687A4B5D2F4}"/>
                </a:ext>
              </a:extLst>
            </p:cNvPr>
            <p:cNvSpPr/>
            <p:nvPr/>
          </p:nvSpPr>
          <p:spPr>
            <a:xfrm>
              <a:off x="0" y="3149090"/>
              <a:ext cx="1937529" cy="740064"/>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Significant Environmental Impacts</a:t>
              </a:r>
            </a:p>
          </p:txBody>
        </p:sp>
        <p:sp>
          <p:nvSpPr>
            <p:cNvPr id="13" name="Flowchart: Alternate Process 12">
              <a:extLst>
                <a:ext uri="{FF2B5EF4-FFF2-40B4-BE49-F238E27FC236}">
                  <a16:creationId xmlns:a16="http://schemas.microsoft.com/office/drawing/2014/main" id="{96BCDD0E-9776-4AAE-A04C-6A90B9784D63}"/>
                </a:ext>
              </a:extLst>
            </p:cNvPr>
            <p:cNvSpPr/>
            <p:nvPr/>
          </p:nvSpPr>
          <p:spPr>
            <a:xfrm>
              <a:off x="6541996" y="3149802"/>
              <a:ext cx="1939482" cy="740064"/>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Customer Requirements </a:t>
              </a:r>
            </a:p>
          </p:txBody>
        </p:sp>
        <p:sp>
          <p:nvSpPr>
            <p:cNvPr id="14" name="Flowchart: Alternate Process 13">
              <a:extLst>
                <a:ext uri="{FF2B5EF4-FFF2-40B4-BE49-F238E27FC236}">
                  <a16:creationId xmlns:a16="http://schemas.microsoft.com/office/drawing/2014/main" id="{8A25B8EA-40DB-4743-8591-306C20C69D92}"/>
                </a:ext>
              </a:extLst>
            </p:cNvPr>
            <p:cNvSpPr/>
            <p:nvPr/>
          </p:nvSpPr>
          <p:spPr>
            <a:xfrm>
              <a:off x="6619391" y="0"/>
              <a:ext cx="1862087" cy="700349"/>
            </a:xfrm>
            <a:prstGeom prst="flowChartAlternateProcess">
              <a:avLst/>
            </a:prstGeom>
            <a:solidFill>
              <a:schemeClr val="accent5">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Environmental Requirements</a:t>
              </a:r>
            </a:p>
          </p:txBody>
        </p:sp>
        <p:cxnSp>
          <p:nvCxnSpPr>
            <p:cNvPr id="15" name="Straight Arrow Connector 14">
              <a:extLst>
                <a:ext uri="{FF2B5EF4-FFF2-40B4-BE49-F238E27FC236}">
                  <a16:creationId xmlns:a16="http://schemas.microsoft.com/office/drawing/2014/main" id="{965C60F1-6E94-4B5B-A109-5D40E0B42545}"/>
                </a:ext>
              </a:extLst>
            </p:cNvPr>
            <p:cNvCxnSpPr>
              <a:cxnSpLocks/>
            </p:cNvCxnSpPr>
            <p:nvPr/>
          </p:nvCxnSpPr>
          <p:spPr>
            <a:xfrm flipV="1">
              <a:off x="5198838" y="1939961"/>
              <a:ext cx="340850" cy="4241"/>
            </a:xfrm>
            <a:prstGeom prst="straightConnector1">
              <a:avLst/>
            </a:prstGeom>
            <a:noFill/>
            <a:ln w="6350" cap="flat" cmpd="sng" algn="ctr">
              <a:solidFill>
                <a:sysClr val="windowText" lastClr="000000"/>
              </a:solidFill>
              <a:prstDash val="solid"/>
              <a:miter lim="800000"/>
              <a:tailEnd type="triangle"/>
            </a:ln>
            <a:effectLst/>
          </p:spPr>
        </p:cxnSp>
        <p:cxnSp>
          <p:nvCxnSpPr>
            <p:cNvPr id="16" name="Straight Arrow Connector 15">
              <a:extLst>
                <a:ext uri="{FF2B5EF4-FFF2-40B4-BE49-F238E27FC236}">
                  <a16:creationId xmlns:a16="http://schemas.microsoft.com/office/drawing/2014/main" id="{D99EABAB-8A4D-446A-AF12-72968F3E7B90}"/>
                </a:ext>
              </a:extLst>
            </p:cNvPr>
            <p:cNvCxnSpPr>
              <a:cxnSpLocks/>
            </p:cNvCxnSpPr>
            <p:nvPr/>
          </p:nvCxnSpPr>
          <p:spPr>
            <a:xfrm flipH="1" flipV="1">
              <a:off x="3236568" y="692560"/>
              <a:ext cx="308486" cy="571182"/>
            </a:xfrm>
            <a:prstGeom prst="straightConnector1">
              <a:avLst/>
            </a:prstGeom>
            <a:noFill/>
            <a:ln w="6350" cap="flat" cmpd="sng" algn="ctr">
              <a:solidFill>
                <a:sysClr val="windowText" lastClr="000000"/>
              </a:solidFill>
              <a:prstDash val="solid"/>
              <a:miter lim="800000"/>
              <a:tailEnd type="triangle"/>
            </a:ln>
            <a:effectLst/>
          </p:spPr>
        </p:cxnSp>
        <p:cxnSp>
          <p:nvCxnSpPr>
            <p:cNvPr id="17" name="Straight Arrow Connector 16">
              <a:extLst>
                <a:ext uri="{FF2B5EF4-FFF2-40B4-BE49-F238E27FC236}">
                  <a16:creationId xmlns:a16="http://schemas.microsoft.com/office/drawing/2014/main" id="{FB6C34B3-FEDD-4203-B30B-3A76C892EE46}"/>
                </a:ext>
              </a:extLst>
            </p:cNvPr>
            <p:cNvCxnSpPr>
              <a:cxnSpLocks/>
            </p:cNvCxnSpPr>
            <p:nvPr/>
          </p:nvCxnSpPr>
          <p:spPr>
            <a:xfrm flipV="1">
              <a:off x="4889473" y="692560"/>
              <a:ext cx="454833" cy="531156"/>
            </a:xfrm>
            <a:prstGeom prst="straightConnector1">
              <a:avLst/>
            </a:prstGeom>
            <a:noFill/>
            <a:ln w="63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3C7A1280-3BC7-40AC-B1D4-6406E14CCC0F}"/>
                </a:ext>
              </a:extLst>
            </p:cNvPr>
            <p:cNvCxnSpPr>
              <a:cxnSpLocks/>
            </p:cNvCxnSpPr>
            <p:nvPr/>
          </p:nvCxnSpPr>
          <p:spPr>
            <a:xfrm flipH="1">
              <a:off x="2889768" y="1914460"/>
              <a:ext cx="340056" cy="0"/>
            </a:xfrm>
            <a:prstGeom prst="straightConnector1">
              <a:avLst/>
            </a:prstGeom>
            <a:noFill/>
            <a:ln w="6350" cap="flat" cmpd="sng" algn="ctr">
              <a:solidFill>
                <a:sysClr val="windowText" lastClr="000000"/>
              </a:solidFill>
              <a:prstDash val="solid"/>
              <a:miter lim="800000"/>
              <a:tailEnd type="triangle"/>
            </a:ln>
            <a:effectLst/>
          </p:spPr>
        </p:cxnSp>
        <p:cxnSp>
          <p:nvCxnSpPr>
            <p:cNvPr id="19" name="Straight Arrow Connector 18">
              <a:extLst>
                <a:ext uri="{FF2B5EF4-FFF2-40B4-BE49-F238E27FC236}">
                  <a16:creationId xmlns:a16="http://schemas.microsoft.com/office/drawing/2014/main" id="{60753AFB-59EF-4F1A-9BB8-6098F0610A6E}"/>
                </a:ext>
              </a:extLst>
            </p:cNvPr>
            <p:cNvCxnSpPr>
              <a:cxnSpLocks/>
              <a:stCxn id="20" idx="3"/>
            </p:cNvCxnSpPr>
            <p:nvPr/>
          </p:nvCxnSpPr>
          <p:spPr>
            <a:xfrm flipH="1">
              <a:off x="3185598" y="2628775"/>
              <a:ext cx="258221" cy="492351"/>
            </a:xfrm>
            <a:prstGeom prst="straightConnector1">
              <a:avLst/>
            </a:prstGeom>
            <a:noFill/>
            <a:ln w="6350" cap="flat" cmpd="sng" algn="ctr">
              <a:solidFill>
                <a:sysClr val="windowText" lastClr="000000"/>
              </a:solidFill>
              <a:prstDash val="solid"/>
              <a:miter lim="800000"/>
              <a:tailEnd type="triangle"/>
            </a:ln>
            <a:effectLst/>
          </p:spPr>
        </p:cxnSp>
        <p:sp>
          <p:nvSpPr>
            <p:cNvPr id="20" name="Flowchart: Connector 19">
              <a:extLst>
                <a:ext uri="{FF2B5EF4-FFF2-40B4-BE49-F238E27FC236}">
                  <a16:creationId xmlns:a16="http://schemas.microsoft.com/office/drawing/2014/main" id="{7E0637AD-B539-4B33-B192-658AC555CF70}"/>
                </a:ext>
              </a:extLst>
            </p:cNvPr>
            <p:cNvSpPr/>
            <p:nvPr/>
          </p:nvSpPr>
          <p:spPr>
            <a:xfrm>
              <a:off x="3124851" y="898919"/>
              <a:ext cx="2178054" cy="2026653"/>
            </a:xfrm>
            <a:prstGeom prst="flowChartConnector">
              <a:avLst/>
            </a:prstGeom>
            <a:solidFill>
              <a:srgbClr val="F0FFF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Identify Relevant Environmental Aspects at Each Stage in The Products’ Life Cycle</a:t>
              </a:r>
            </a:p>
          </p:txBody>
        </p:sp>
        <p:sp>
          <p:nvSpPr>
            <p:cNvPr id="21" name="Flowchart: Alternate Process 20">
              <a:extLst>
                <a:ext uri="{FF2B5EF4-FFF2-40B4-BE49-F238E27FC236}">
                  <a16:creationId xmlns:a16="http://schemas.microsoft.com/office/drawing/2014/main" id="{2E0EB2FB-65E9-4AEE-9E5E-92C5824B3EEC}"/>
                </a:ext>
              </a:extLst>
            </p:cNvPr>
            <p:cNvSpPr/>
            <p:nvPr/>
          </p:nvSpPr>
          <p:spPr>
            <a:xfrm>
              <a:off x="2353553" y="3120554"/>
              <a:ext cx="1664091" cy="768599"/>
            </a:xfrm>
            <a:prstGeom prst="flowChartAlternateProcess">
              <a:avLst/>
            </a:prstGeom>
            <a:solidFill>
              <a:schemeClr val="accent4">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5. Intended Use Phase</a:t>
              </a:r>
            </a:p>
          </p:txBody>
        </p:sp>
        <p:sp>
          <p:nvSpPr>
            <p:cNvPr id="22" name="Flowchart: Alternate Process 21">
              <a:extLst>
                <a:ext uri="{FF2B5EF4-FFF2-40B4-BE49-F238E27FC236}">
                  <a16:creationId xmlns:a16="http://schemas.microsoft.com/office/drawing/2014/main" id="{084B610E-76BE-4215-B4A6-B9C47D4857BC}"/>
                </a:ext>
              </a:extLst>
            </p:cNvPr>
            <p:cNvSpPr/>
            <p:nvPr/>
          </p:nvSpPr>
          <p:spPr>
            <a:xfrm>
              <a:off x="4470861" y="3132127"/>
              <a:ext cx="1664091" cy="757739"/>
            </a:xfrm>
            <a:prstGeom prst="flowChartAlternateProcess">
              <a:avLst/>
            </a:prstGeom>
            <a:solidFill>
              <a:schemeClr val="accent4">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4. Packaging Transport and Delivery Phase </a:t>
              </a:r>
            </a:p>
          </p:txBody>
        </p:sp>
        <p:sp>
          <p:nvSpPr>
            <p:cNvPr id="23" name="Flowchart: Alternate Process 22">
              <a:extLst>
                <a:ext uri="{FF2B5EF4-FFF2-40B4-BE49-F238E27FC236}">
                  <a16:creationId xmlns:a16="http://schemas.microsoft.com/office/drawing/2014/main" id="{EE5F40A4-17FE-455B-9159-A868D5979564}"/>
                </a:ext>
              </a:extLst>
            </p:cNvPr>
            <p:cNvSpPr/>
            <p:nvPr/>
          </p:nvSpPr>
          <p:spPr>
            <a:xfrm>
              <a:off x="5570379" y="1586802"/>
              <a:ext cx="1664091" cy="799419"/>
            </a:xfrm>
            <a:prstGeom prst="flowChartAlternateProcess">
              <a:avLst/>
            </a:prstGeom>
            <a:solidFill>
              <a:schemeClr val="accent4">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3. Manufacturing Phase</a:t>
              </a:r>
            </a:p>
          </p:txBody>
        </p:sp>
        <p:sp>
          <p:nvSpPr>
            <p:cNvPr id="24" name="Flowchart: Alternate Process 23">
              <a:extLst>
                <a:ext uri="{FF2B5EF4-FFF2-40B4-BE49-F238E27FC236}">
                  <a16:creationId xmlns:a16="http://schemas.microsoft.com/office/drawing/2014/main" id="{51DD72D5-C628-4066-97B1-6CAFE23C2270}"/>
                </a:ext>
              </a:extLst>
            </p:cNvPr>
            <p:cNvSpPr/>
            <p:nvPr/>
          </p:nvSpPr>
          <p:spPr>
            <a:xfrm>
              <a:off x="4512260" y="60960"/>
              <a:ext cx="1664091" cy="631600"/>
            </a:xfrm>
            <a:prstGeom prst="flowChartAlternateProcess">
              <a:avLst/>
            </a:prstGeom>
            <a:solidFill>
              <a:schemeClr val="accent4">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2. Procurement Phase</a:t>
              </a:r>
            </a:p>
          </p:txBody>
        </p:sp>
        <p:sp>
          <p:nvSpPr>
            <p:cNvPr id="26" name="Flowchart: Alternate Process 25">
              <a:extLst>
                <a:ext uri="{FF2B5EF4-FFF2-40B4-BE49-F238E27FC236}">
                  <a16:creationId xmlns:a16="http://schemas.microsoft.com/office/drawing/2014/main" id="{9A6BFA06-AB0F-42DF-8ACB-BB1D3A451365}"/>
                </a:ext>
              </a:extLst>
            </p:cNvPr>
            <p:cNvSpPr/>
            <p:nvPr/>
          </p:nvSpPr>
          <p:spPr>
            <a:xfrm>
              <a:off x="1225677" y="1604067"/>
              <a:ext cx="1664091" cy="782154"/>
            </a:xfrm>
            <a:prstGeom prst="flowChartAlternateProcess">
              <a:avLst/>
            </a:prstGeom>
            <a:solidFill>
              <a:schemeClr val="accent4">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6. End of Life Treatment and Disposal</a:t>
              </a:r>
            </a:p>
          </p:txBody>
        </p:sp>
        <p:sp>
          <p:nvSpPr>
            <p:cNvPr id="27" name="Flowchart: Alternate Process 26">
              <a:extLst>
                <a:ext uri="{FF2B5EF4-FFF2-40B4-BE49-F238E27FC236}">
                  <a16:creationId xmlns:a16="http://schemas.microsoft.com/office/drawing/2014/main" id="{1E73BE8D-B5CD-4D53-A367-F75417C593AD}"/>
                </a:ext>
              </a:extLst>
            </p:cNvPr>
            <p:cNvSpPr/>
            <p:nvPr/>
          </p:nvSpPr>
          <p:spPr>
            <a:xfrm>
              <a:off x="2404522" y="60960"/>
              <a:ext cx="1664091" cy="631600"/>
            </a:xfrm>
            <a:prstGeom prst="flowChartAlternateProcess">
              <a:avLst/>
            </a:prstGeom>
            <a:solidFill>
              <a:schemeClr val="accent4">
                <a:lumMod val="20000"/>
                <a:lumOff val="80000"/>
              </a:schemeClr>
            </a:solidFill>
            <a:ln w="12700" cap="flat" cmpd="sng" algn="ctr">
              <a:solidFill>
                <a:sysClr val="windowText" lastClr="000000"/>
              </a:solidFill>
              <a:prstDash val="solid"/>
              <a:miter lim="800000"/>
            </a:ln>
            <a:effectLst/>
          </p:spPr>
          <p:txBody>
            <a:bodyPr rtlCol="0" anchor="ctr"/>
            <a:lstStyle/>
            <a:p>
              <a:pPr algn="ctr"/>
              <a:r>
                <a:rPr lang="en-AU" sz="20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1. Design Phase</a:t>
              </a:r>
            </a:p>
          </p:txBody>
        </p:sp>
        <p:cxnSp>
          <p:nvCxnSpPr>
            <p:cNvPr id="28" name="Straight Arrow Connector 27">
              <a:extLst>
                <a:ext uri="{FF2B5EF4-FFF2-40B4-BE49-F238E27FC236}">
                  <a16:creationId xmlns:a16="http://schemas.microsoft.com/office/drawing/2014/main" id="{3342F11E-2165-41D9-A4A2-ED212CD3E122}"/>
                </a:ext>
              </a:extLst>
            </p:cNvPr>
            <p:cNvCxnSpPr>
              <a:cxnSpLocks/>
              <a:stCxn id="20" idx="5"/>
            </p:cNvCxnSpPr>
            <p:nvPr/>
          </p:nvCxnSpPr>
          <p:spPr>
            <a:xfrm>
              <a:off x="4983937" y="2628775"/>
              <a:ext cx="318968" cy="503351"/>
            </a:xfrm>
            <a:prstGeom prst="straightConnector1">
              <a:avLst/>
            </a:prstGeom>
            <a:noFill/>
            <a:ln w="6350"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3F7E4B4A-5242-4559-9320-1E15E79A2F44}"/>
                </a:ext>
              </a:extLst>
            </p:cNvPr>
            <p:cNvCxnSpPr>
              <a:cxnSpLocks/>
            </p:cNvCxnSpPr>
            <p:nvPr/>
          </p:nvCxnSpPr>
          <p:spPr>
            <a:xfrm>
              <a:off x="1937530" y="3512971"/>
              <a:ext cx="416023" cy="0"/>
            </a:xfrm>
            <a:prstGeom prst="straightConnector1">
              <a:avLst/>
            </a:prstGeom>
            <a:noFill/>
            <a:ln w="6350" cap="flat" cmpd="sng" algn="ctr">
              <a:solidFill>
                <a:sysClr val="windowText" lastClr="000000"/>
              </a:solidFill>
              <a:prstDash val="solid"/>
              <a:miter lim="800000"/>
              <a:tailEnd type="triangle"/>
            </a:ln>
            <a:effectLst/>
          </p:spPr>
        </p:cxnSp>
        <p:cxnSp>
          <p:nvCxnSpPr>
            <p:cNvPr id="31" name="Straight Arrow Connector 30">
              <a:extLst>
                <a:ext uri="{FF2B5EF4-FFF2-40B4-BE49-F238E27FC236}">
                  <a16:creationId xmlns:a16="http://schemas.microsoft.com/office/drawing/2014/main" id="{C85CC9CD-B917-49F9-8E01-FC8206E707C0}"/>
                </a:ext>
              </a:extLst>
            </p:cNvPr>
            <p:cNvCxnSpPr>
              <a:cxnSpLocks/>
            </p:cNvCxnSpPr>
            <p:nvPr/>
          </p:nvCxnSpPr>
          <p:spPr>
            <a:xfrm flipH="1">
              <a:off x="6134951" y="3512971"/>
              <a:ext cx="407408" cy="0"/>
            </a:xfrm>
            <a:prstGeom prst="straightConnector1">
              <a:avLst/>
            </a:prstGeom>
            <a:noFill/>
            <a:ln w="6350" cap="flat" cmpd="sng" algn="ctr">
              <a:solidFill>
                <a:sysClr val="windowText" lastClr="000000"/>
              </a:solidFill>
              <a:prstDash val="solid"/>
              <a:miter lim="800000"/>
              <a:tailEnd type="triangle"/>
            </a:ln>
            <a:effectLst/>
          </p:spPr>
        </p:cxnSp>
        <p:cxnSp>
          <p:nvCxnSpPr>
            <p:cNvPr id="32" name="Straight Arrow Connector 31">
              <a:extLst>
                <a:ext uri="{FF2B5EF4-FFF2-40B4-BE49-F238E27FC236}">
                  <a16:creationId xmlns:a16="http://schemas.microsoft.com/office/drawing/2014/main" id="{23C43680-1F06-44D7-94E7-64E42CF0D1CE}"/>
                </a:ext>
              </a:extLst>
            </p:cNvPr>
            <p:cNvCxnSpPr>
              <a:cxnSpLocks/>
            </p:cNvCxnSpPr>
            <p:nvPr/>
          </p:nvCxnSpPr>
          <p:spPr>
            <a:xfrm>
              <a:off x="1942837" y="376760"/>
              <a:ext cx="461685" cy="0"/>
            </a:xfrm>
            <a:prstGeom prst="straightConnector1">
              <a:avLst/>
            </a:prstGeom>
            <a:noFill/>
            <a:ln w="6350" cap="flat" cmpd="sng" algn="ctr">
              <a:solidFill>
                <a:sysClr val="windowText" lastClr="000000"/>
              </a:solidFill>
              <a:prstDash val="solid"/>
              <a:miter lim="800000"/>
              <a:tailEnd type="triangle"/>
            </a:ln>
            <a:effectLst/>
          </p:spPr>
        </p:cxnSp>
        <p:cxnSp>
          <p:nvCxnSpPr>
            <p:cNvPr id="33" name="Straight Arrow Connector 32">
              <a:extLst>
                <a:ext uri="{FF2B5EF4-FFF2-40B4-BE49-F238E27FC236}">
                  <a16:creationId xmlns:a16="http://schemas.microsoft.com/office/drawing/2014/main" id="{3ECFC624-CCCC-4CA9-8AA7-8C8CE9EC4554}"/>
                </a:ext>
              </a:extLst>
            </p:cNvPr>
            <p:cNvCxnSpPr>
              <a:cxnSpLocks/>
            </p:cNvCxnSpPr>
            <p:nvPr/>
          </p:nvCxnSpPr>
          <p:spPr>
            <a:xfrm flipH="1">
              <a:off x="6185512" y="376760"/>
              <a:ext cx="458844" cy="0"/>
            </a:xfrm>
            <a:prstGeom prst="straightConnector1">
              <a:avLst/>
            </a:prstGeom>
            <a:noFill/>
            <a:ln w="6350" cap="flat" cmpd="sng" algn="ctr">
              <a:solidFill>
                <a:sysClr val="windowText" lastClr="000000"/>
              </a:solidFill>
              <a:prstDash val="solid"/>
              <a:miter lim="800000"/>
              <a:tailEnd type="triangle"/>
            </a:ln>
            <a:effectLst/>
          </p:spPr>
        </p:cxnSp>
        <p:cxnSp>
          <p:nvCxnSpPr>
            <p:cNvPr id="34" name="Straight Connector 33">
              <a:extLst>
                <a:ext uri="{FF2B5EF4-FFF2-40B4-BE49-F238E27FC236}">
                  <a16:creationId xmlns:a16="http://schemas.microsoft.com/office/drawing/2014/main" id="{1F135F6B-8BAB-4CD0-A9EF-8F2F6CF65CD3}"/>
                </a:ext>
              </a:extLst>
            </p:cNvPr>
            <p:cNvCxnSpPr>
              <a:cxnSpLocks/>
            </p:cNvCxnSpPr>
            <p:nvPr/>
          </p:nvCxnSpPr>
          <p:spPr>
            <a:xfrm flipV="1">
              <a:off x="763992" y="1939962"/>
              <a:ext cx="0" cy="1192165"/>
            </a:xfrm>
            <a:prstGeom prst="line">
              <a:avLst/>
            </a:prstGeom>
            <a:noFill/>
            <a:ln w="6350" cap="flat" cmpd="sng" algn="ctr">
              <a:solidFill>
                <a:sysClr val="windowText" lastClr="000000"/>
              </a:solidFill>
              <a:prstDash val="solid"/>
              <a:miter lim="800000"/>
            </a:ln>
            <a:effectLst/>
          </p:spPr>
        </p:cxnSp>
        <p:cxnSp>
          <p:nvCxnSpPr>
            <p:cNvPr id="35" name="Straight Arrow Connector 34">
              <a:extLst>
                <a:ext uri="{FF2B5EF4-FFF2-40B4-BE49-F238E27FC236}">
                  <a16:creationId xmlns:a16="http://schemas.microsoft.com/office/drawing/2014/main" id="{BA9B0382-61DD-46D3-8C23-A4742784A612}"/>
                </a:ext>
              </a:extLst>
            </p:cNvPr>
            <p:cNvCxnSpPr>
              <a:cxnSpLocks/>
            </p:cNvCxnSpPr>
            <p:nvPr/>
          </p:nvCxnSpPr>
          <p:spPr>
            <a:xfrm>
              <a:off x="763992" y="1939961"/>
              <a:ext cx="461685" cy="0"/>
            </a:xfrm>
            <a:prstGeom prst="straightConnector1">
              <a:avLst/>
            </a:prstGeom>
            <a:noFill/>
            <a:ln w="63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3207655A-930A-4AC8-AAAD-9791B9B5104B}"/>
                </a:ext>
              </a:extLst>
            </p:cNvPr>
            <p:cNvCxnSpPr>
              <a:cxnSpLocks/>
            </p:cNvCxnSpPr>
            <p:nvPr/>
          </p:nvCxnSpPr>
          <p:spPr>
            <a:xfrm>
              <a:off x="4068613" y="376760"/>
              <a:ext cx="461685" cy="0"/>
            </a:xfrm>
            <a:prstGeom prst="straightConnector1">
              <a:avLst/>
            </a:prstGeom>
            <a:noFill/>
            <a:ln w="63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B245DD16-0FD8-44F1-A9A8-FAE01B54B7EC}"/>
                </a:ext>
              </a:extLst>
            </p:cNvPr>
            <p:cNvCxnSpPr>
              <a:cxnSpLocks/>
            </p:cNvCxnSpPr>
            <p:nvPr/>
          </p:nvCxnSpPr>
          <p:spPr>
            <a:xfrm>
              <a:off x="5827764" y="700363"/>
              <a:ext cx="0" cy="903704"/>
            </a:xfrm>
            <a:prstGeom prst="straightConnector1">
              <a:avLst/>
            </a:prstGeom>
            <a:noFill/>
            <a:ln w="63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9CF66EA7-AB16-4A42-81C2-C750613A3086}"/>
                </a:ext>
              </a:extLst>
            </p:cNvPr>
            <p:cNvCxnSpPr>
              <a:cxnSpLocks/>
            </p:cNvCxnSpPr>
            <p:nvPr/>
          </p:nvCxnSpPr>
          <p:spPr>
            <a:xfrm>
              <a:off x="5806329" y="2386221"/>
              <a:ext cx="0" cy="735885"/>
            </a:xfrm>
            <a:prstGeom prst="straightConnector1">
              <a:avLst/>
            </a:prstGeom>
            <a:noFill/>
            <a:ln w="6350" cap="flat" cmpd="sng" algn="ctr">
              <a:solidFill>
                <a:sysClr val="windowText" lastClr="000000"/>
              </a:solidFill>
              <a:prstDash val="solid"/>
              <a:miter lim="800000"/>
              <a:tailEnd type="triangle"/>
            </a:ln>
            <a:effectLst/>
          </p:spPr>
        </p:cxnSp>
        <p:cxnSp>
          <p:nvCxnSpPr>
            <p:cNvPr id="39" name="Straight Arrow Connector 38">
              <a:extLst>
                <a:ext uri="{FF2B5EF4-FFF2-40B4-BE49-F238E27FC236}">
                  <a16:creationId xmlns:a16="http://schemas.microsoft.com/office/drawing/2014/main" id="{0D72DB81-6707-4BC7-A7D9-B95986C65E78}"/>
                </a:ext>
              </a:extLst>
            </p:cNvPr>
            <p:cNvCxnSpPr>
              <a:cxnSpLocks/>
            </p:cNvCxnSpPr>
            <p:nvPr/>
          </p:nvCxnSpPr>
          <p:spPr>
            <a:xfrm flipV="1">
              <a:off x="2639274" y="700363"/>
              <a:ext cx="0" cy="886439"/>
            </a:xfrm>
            <a:prstGeom prst="straightConnector1">
              <a:avLst/>
            </a:prstGeom>
            <a:noFill/>
            <a:ln w="6350" cap="flat" cmpd="sng" algn="ctr">
              <a:solidFill>
                <a:sysClr val="windowText" lastClr="000000"/>
              </a:solidFill>
              <a:prstDash val="solid"/>
              <a:miter lim="800000"/>
              <a:tailEnd type="triangle"/>
            </a:ln>
            <a:effectLst/>
          </p:spPr>
        </p:cxnSp>
        <p:cxnSp>
          <p:nvCxnSpPr>
            <p:cNvPr id="40" name="Straight Arrow Connector 39">
              <a:extLst>
                <a:ext uri="{FF2B5EF4-FFF2-40B4-BE49-F238E27FC236}">
                  <a16:creationId xmlns:a16="http://schemas.microsoft.com/office/drawing/2014/main" id="{4110BF6A-5EA4-4433-81D3-C3260574E0C0}"/>
                </a:ext>
              </a:extLst>
            </p:cNvPr>
            <p:cNvCxnSpPr>
              <a:cxnSpLocks/>
            </p:cNvCxnSpPr>
            <p:nvPr/>
          </p:nvCxnSpPr>
          <p:spPr>
            <a:xfrm flipV="1">
              <a:off x="2639273" y="2386221"/>
              <a:ext cx="0" cy="734333"/>
            </a:xfrm>
            <a:prstGeom prst="straightConnector1">
              <a:avLst/>
            </a:prstGeom>
            <a:noFill/>
            <a:ln w="635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215613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677108"/>
          </a:xfrm>
          <a:prstGeom prst="rect">
            <a:avLst/>
          </a:prstGeom>
          <a:noFill/>
        </p:spPr>
        <p:txBody>
          <a:bodyPr wrap="square" rtlCol="0">
            <a:spAutoFit/>
          </a:bodyPr>
          <a:lstStyle/>
          <a:p>
            <a:pPr algn="ctr"/>
            <a:r>
              <a:rPr lang="en-AU" sz="3800" b="1" u="sng" dirty="0">
                <a:solidFill>
                  <a:srgbClr val="297D53"/>
                </a:solidFill>
                <a:latin typeface="Century Gothic" panose="020B0502020202020204" pitchFamily="34" charset="0"/>
              </a:rPr>
              <a:t>PERFORMANCE EVALUATION</a:t>
            </a:r>
          </a:p>
        </p:txBody>
      </p:sp>
      <p:sp>
        <p:nvSpPr>
          <p:cNvPr id="41" name="TextBox 40">
            <a:extLst>
              <a:ext uri="{FF2B5EF4-FFF2-40B4-BE49-F238E27FC236}">
                <a16:creationId xmlns:a16="http://schemas.microsoft.com/office/drawing/2014/main" id="{EA5B7FAD-BEA1-412A-901F-3D5FCB136413}"/>
              </a:ext>
            </a:extLst>
          </p:cNvPr>
          <p:cNvSpPr txBox="1"/>
          <p:nvPr/>
        </p:nvSpPr>
        <p:spPr>
          <a:xfrm>
            <a:off x="469170" y="1053012"/>
            <a:ext cx="11541490" cy="5016758"/>
          </a:xfrm>
          <a:prstGeom prst="rect">
            <a:avLst/>
          </a:prstGeom>
          <a:noFill/>
        </p:spPr>
        <p:txBody>
          <a:bodyPr wrap="square">
            <a:spAutoFit/>
          </a:bodyPr>
          <a:lstStyle/>
          <a:p>
            <a:pPr algn="just">
              <a:spcBef>
                <a:spcPts val="300"/>
              </a:spcBef>
              <a:spcAft>
                <a:spcPts val="300"/>
              </a:spcAft>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The frequency and methods by which processes are monitored, measured and evaluated may be determined and informed by:</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lgn="just">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Statutory and regulatory requirements.</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lgn="just">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Customer feedback and specification requirements.</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Process and environmental management systems requirements.</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lgn="just">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Process performance and audit results.</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lgn="just">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Level of risk and types of control measure.</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lgn="just">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Trends in non-conformities or corrective actions.</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lvl="0" indent="-288000" algn="just">
              <a:spcBef>
                <a:spcPts val="300"/>
              </a:spcBef>
              <a:spcAft>
                <a:spcPts val="300"/>
              </a:spcAft>
              <a:buFont typeface="Symbol" panose="05050102010706020507" pitchFamily="18" charset="2"/>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Criticality for product conformity.</a:t>
            </a:r>
            <a:endParaRPr lang="en-AU" sz="2800" b="1" dirty="0">
              <a:effectLst/>
              <a:latin typeface="Century Gothic" panose="020B0502020202020204" pitchFamily="34" charset="0"/>
              <a:ea typeface="Calibri" panose="020F0502020204030204" pitchFamily="34" charset="0"/>
              <a:cs typeface="Cordia New" panose="020B0304020202020204" pitchFamily="34" charset="-34"/>
            </a:endParaRPr>
          </a:p>
          <a:p>
            <a:pPr marL="324000" indent="-288000" algn="just">
              <a:spcBef>
                <a:spcPts val="300"/>
              </a:spcBef>
              <a:spcAft>
                <a:spcPts val="300"/>
              </a:spcAft>
            </a:pPr>
            <a:r>
              <a:rPr lang="en-CA" sz="2800" b="1" i="1" dirty="0">
                <a:solidFill>
                  <a:srgbClr val="008E40"/>
                </a:solidFill>
                <a:effectLst/>
                <a:latin typeface="Century Gothic" panose="020B0502020202020204" pitchFamily="34" charset="0"/>
                <a:ea typeface="Calibri" panose="020F0502020204030204" pitchFamily="34" charset="0"/>
                <a:cs typeface="Cordia New" panose="020B0304020202020204" pitchFamily="34" charset="-34"/>
              </a:rPr>
              <a:t>This also forms part of the continual improvement process.</a:t>
            </a:r>
            <a:endParaRPr lang="en-AU" sz="2800" b="1" i="1" dirty="0">
              <a:solidFill>
                <a:srgbClr val="008E40"/>
              </a:solidFill>
              <a:effectLst/>
              <a:latin typeface="Century Gothic" panose="020B0502020202020204" pitchFamily="34" charset="0"/>
              <a:ea typeface="Calibri" panose="020F0502020204030204" pitchFamily="34" charset="0"/>
              <a:cs typeface="Cordia New" panose="020B0304020202020204" pitchFamily="34" charset="-34"/>
            </a:endParaRPr>
          </a:p>
        </p:txBody>
      </p:sp>
      <p:pic>
        <p:nvPicPr>
          <p:cNvPr id="42" name="Picture 41" descr="Text&#10;&#10;Description automatically generated">
            <a:extLst>
              <a:ext uri="{FF2B5EF4-FFF2-40B4-BE49-F238E27FC236}">
                <a16:creationId xmlns:a16="http://schemas.microsoft.com/office/drawing/2014/main" id="{81779409-B61B-468F-80AE-5F8DCF9A8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968" y="3825850"/>
            <a:ext cx="2952524" cy="1466572"/>
          </a:xfrm>
          <a:prstGeom prst="rect">
            <a:avLst/>
          </a:prstGeom>
        </p:spPr>
      </p:pic>
    </p:spTree>
    <p:extLst>
      <p:ext uri="{BB962C8B-B14F-4D97-AF65-F5344CB8AC3E}">
        <p14:creationId xmlns:p14="http://schemas.microsoft.com/office/powerpoint/2010/main" val="36810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IMPROVEMENTS</a:t>
            </a:r>
          </a:p>
        </p:txBody>
      </p:sp>
      <p:sp>
        <p:nvSpPr>
          <p:cNvPr id="41" name="TextBox 40">
            <a:extLst>
              <a:ext uri="{FF2B5EF4-FFF2-40B4-BE49-F238E27FC236}">
                <a16:creationId xmlns:a16="http://schemas.microsoft.com/office/drawing/2014/main" id="{EA5B7FAD-BEA1-412A-901F-3D5FCB136413}"/>
              </a:ext>
            </a:extLst>
          </p:cNvPr>
          <p:cNvSpPr txBox="1"/>
          <p:nvPr/>
        </p:nvSpPr>
        <p:spPr>
          <a:xfrm>
            <a:off x="469170" y="1226266"/>
            <a:ext cx="11541490" cy="4939814"/>
          </a:xfrm>
          <a:prstGeom prst="rect">
            <a:avLst/>
          </a:prstGeom>
          <a:noFill/>
        </p:spPr>
        <p:txBody>
          <a:bodyPr wrap="square">
            <a:spAutoFit/>
          </a:bodyPr>
          <a:lstStyle/>
          <a:p>
            <a:pPr algn="just">
              <a:spcBef>
                <a:spcPts val="300"/>
              </a:spcBef>
              <a:spcAft>
                <a:spcPts val="300"/>
              </a:spcAft>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ISO 14001 improvements can be gained by reviewing the results of environmental performance and this may include:</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Environmental risk and opportunity evaluations.</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Assessment of the changing needs and expectations of interested parties.</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The effectiveness of the Environmental Management System.</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Reducing or eliminating adverse environmental impacts.</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Increasing beneficial effects and opportunities.</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The levels of cost savings.</a:t>
            </a:r>
          </a:p>
          <a:p>
            <a:pPr marL="324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Internal and external audit results.</a:t>
            </a:r>
          </a:p>
        </p:txBody>
      </p:sp>
    </p:spTree>
    <p:extLst>
      <p:ext uri="{BB962C8B-B14F-4D97-AF65-F5344CB8AC3E}">
        <p14:creationId xmlns:p14="http://schemas.microsoft.com/office/powerpoint/2010/main" val="361199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KEY ELEMENTS TO ISO 14001 SUCCESS</a:t>
            </a:r>
            <a:endParaRPr lang="en-AU" sz="4400" b="1" u="sng" dirty="0">
              <a:solidFill>
                <a:schemeClr val="accent3">
                  <a:lumMod val="7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EA5B7FAD-BEA1-412A-901F-3D5FCB136413}"/>
              </a:ext>
            </a:extLst>
          </p:cNvPr>
          <p:cNvSpPr txBox="1"/>
          <p:nvPr/>
        </p:nvSpPr>
        <p:spPr>
          <a:xfrm>
            <a:off x="490424" y="1253710"/>
            <a:ext cx="11541490" cy="5493812"/>
          </a:xfrm>
          <a:prstGeom prst="rect">
            <a:avLst/>
          </a:prstGeom>
          <a:noFill/>
        </p:spPr>
        <p:txBody>
          <a:bodyPr wrap="square">
            <a:spAutoFit/>
          </a:bodyPr>
          <a:lstStyle/>
          <a:p>
            <a:pPr algn="just">
              <a:spcBef>
                <a:spcPts val="300"/>
              </a:spcBef>
              <a:spcAft>
                <a:spcPts val="300"/>
              </a:spcAft>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There are some key elements that need to be considered to ensure the successful development and implementation of an ISO 14001 Environmental Management System, inclusive of:</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Determining resource gaps.</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Ensuring the support and commitment of management and the employees. </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Maintaining a focus on the fundamentals such as the environmental policy and legal requirements.</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Ensuring that everyone is aware of what is being done, why it’s being done and how it’s being done.</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Regular communication and feedback on progress.</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Progressing gradually and efficiently through the ISO 14001 Standard.</a:t>
            </a:r>
          </a:p>
          <a:p>
            <a:pPr algn="just">
              <a:spcBef>
                <a:spcPts val="300"/>
              </a:spcBef>
              <a:spcAft>
                <a:spcPts val="300"/>
              </a:spcAft>
            </a:pPr>
            <a:endParaRPr lang="en-US" sz="2800" b="1" dirty="0">
              <a:effectLst/>
              <a:latin typeface="Century Gothic" panose="020B050202020202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9932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THE BENEFITS OF  ISO 14001</a:t>
            </a:r>
            <a:endParaRPr lang="en-AU" sz="4400" b="1" u="sng" dirty="0">
              <a:solidFill>
                <a:schemeClr val="accent3">
                  <a:lumMod val="7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EA5B7FAD-BEA1-412A-901F-3D5FCB136413}"/>
              </a:ext>
            </a:extLst>
          </p:cNvPr>
          <p:cNvSpPr txBox="1"/>
          <p:nvPr/>
        </p:nvSpPr>
        <p:spPr>
          <a:xfrm>
            <a:off x="444301" y="1208668"/>
            <a:ext cx="11541490" cy="5186035"/>
          </a:xfrm>
          <a:prstGeom prst="rect">
            <a:avLst/>
          </a:prstGeom>
          <a:noFill/>
        </p:spPr>
        <p:txBody>
          <a:bodyPr wrap="square">
            <a:spAutoFit/>
          </a:bodyPr>
          <a:lstStyle/>
          <a:p>
            <a:pPr algn="just">
              <a:spcBef>
                <a:spcPts val="300"/>
              </a:spcBef>
              <a:spcAft>
                <a:spcPts val="300"/>
              </a:spcAft>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Some of the main benefits of having an ISO 14001 Environmental Management System include:</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Improved environmental performance and compliance.</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Pollution prevention and resource conservation.</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Increased efficiency and reduced costs.</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Enhanced employee morale.</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Employee awareness of environmental issues and responsibilities.</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Enhanced knowledge of environmental risks and opportunities.</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An improved company image and reputation.</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Improved cost control and financial benefits.</a:t>
            </a:r>
          </a:p>
          <a:p>
            <a:pPr marL="342900" indent="-288000" algn="just">
              <a:spcBef>
                <a:spcPts val="300"/>
              </a:spcBef>
              <a:spcAft>
                <a:spcPts val="300"/>
              </a:spcAft>
              <a:buFont typeface="Arial" panose="020B0604020202020204" pitchFamily="34" charset="0"/>
              <a:buChar char="•"/>
            </a:pPr>
            <a:r>
              <a:rPr lang="en-US" sz="2600" b="1" dirty="0">
                <a:effectLst/>
                <a:latin typeface="Century Gothic" panose="020B0502020202020204" pitchFamily="34" charset="0"/>
                <a:ea typeface="Calibri" panose="020F0502020204030204" pitchFamily="34" charset="0"/>
                <a:cs typeface="Cordia New" panose="020B0304020202020204" pitchFamily="34" charset="-34"/>
              </a:rPr>
              <a:t>Additional business expansion possibilities.</a:t>
            </a:r>
          </a:p>
        </p:txBody>
      </p:sp>
    </p:spTree>
    <p:extLst>
      <p:ext uri="{BB962C8B-B14F-4D97-AF65-F5344CB8AC3E}">
        <p14:creationId xmlns:p14="http://schemas.microsoft.com/office/powerpoint/2010/main" val="246431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ISO 14001 CHALLENGES</a:t>
            </a:r>
          </a:p>
        </p:txBody>
      </p:sp>
      <p:sp>
        <p:nvSpPr>
          <p:cNvPr id="41" name="TextBox 40">
            <a:extLst>
              <a:ext uri="{FF2B5EF4-FFF2-40B4-BE49-F238E27FC236}">
                <a16:creationId xmlns:a16="http://schemas.microsoft.com/office/drawing/2014/main" id="{EA5B7FAD-BEA1-412A-901F-3D5FCB136413}"/>
              </a:ext>
            </a:extLst>
          </p:cNvPr>
          <p:cNvSpPr txBox="1"/>
          <p:nvPr/>
        </p:nvSpPr>
        <p:spPr>
          <a:xfrm>
            <a:off x="444301" y="1208668"/>
            <a:ext cx="11541490" cy="4785926"/>
          </a:xfrm>
          <a:prstGeom prst="rect">
            <a:avLst/>
          </a:prstGeom>
          <a:noFill/>
        </p:spPr>
        <p:txBody>
          <a:bodyPr wrap="square">
            <a:spAutoFit/>
          </a:bodyPr>
          <a:lstStyle/>
          <a:p>
            <a:pPr algn="just">
              <a:spcBef>
                <a:spcPts val="300"/>
              </a:spcBef>
              <a:spcAft>
                <a:spcPts val="300"/>
              </a:spcAft>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There can also be challenges with the development and implementation of ISO 14001 Environmental Management System inclusive of:</a:t>
            </a:r>
          </a:p>
          <a:p>
            <a:pPr marL="288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Obtaining the awareness of ISO 14001 within the entire organization.</a:t>
            </a:r>
          </a:p>
          <a:p>
            <a:pPr marL="288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Having the resources and dedicated time needed for ISO 14001.</a:t>
            </a:r>
          </a:p>
          <a:p>
            <a:pPr marL="288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Interpreting the contextual requirements of ISO 14001.</a:t>
            </a:r>
          </a:p>
          <a:p>
            <a:pPr marL="288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Determining what needs to be documented.</a:t>
            </a:r>
          </a:p>
          <a:p>
            <a:pPr marL="288000" indent="-288000" algn="just">
              <a:spcBef>
                <a:spcPts val="300"/>
              </a:spcBef>
              <a:spcAft>
                <a:spcPts val="300"/>
              </a:spcAft>
              <a:buFont typeface="Arial" panose="020B0604020202020204" pitchFamily="34" charset="0"/>
              <a:buChar char="•"/>
            </a:pPr>
            <a:r>
              <a:rPr lang="en-US" sz="2800" b="1" dirty="0">
                <a:effectLst/>
                <a:latin typeface="Century Gothic" panose="020B0502020202020204" pitchFamily="34" charset="0"/>
                <a:ea typeface="Calibri" panose="020F0502020204030204" pitchFamily="34" charset="0"/>
                <a:cs typeface="Cordia New" panose="020B0304020202020204" pitchFamily="34" charset="-34"/>
              </a:rPr>
              <a:t>Promoting continual improvement of the ISO 14001 Environmental Management System.</a:t>
            </a:r>
          </a:p>
        </p:txBody>
      </p:sp>
    </p:spTree>
    <p:extLst>
      <p:ext uri="{BB962C8B-B14F-4D97-AF65-F5344CB8AC3E}">
        <p14:creationId xmlns:p14="http://schemas.microsoft.com/office/powerpoint/2010/main" val="269264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YOUR ROLE ISO 14001</a:t>
            </a:r>
          </a:p>
        </p:txBody>
      </p:sp>
      <p:sp>
        <p:nvSpPr>
          <p:cNvPr id="41" name="TextBox 40">
            <a:extLst>
              <a:ext uri="{FF2B5EF4-FFF2-40B4-BE49-F238E27FC236}">
                <a16:creationId xmlns:a16="http://schemas.microsoft.com/office/drawing/2014/main" id="{EA5B7FAD-BEA1-412A-901F-3D5FCB136413}"/>
              </a:ext>
            </a:extLst>
          </p:cNvPr>
          <p:cNvSpPr txBox="1"/>
          <p:nvPr/>
        </p:nvSpPr>
        <p:spPr>
          <a:xfrm>
            <a:off x="511677" y="1208668"/>
            <a:ext cx="11608867" cy="4985980"/>
          </a:xfrm>
          <a:prstGeom prst="rect">
            <a:avLst/>
          </a:prstGeom>
          <a:noFill/>
        </p:spPr>
        <p:txBody>
          <a:bodyPr wrap="square">
            <a:spAutoFit/>
          </a:bodyPr>
          <a:lstStyle/>
          <a:p>
            <a:pPr algn="just">
              <a:spcBef>
                <a:spcPts val="300"/>
              </a:spcBef>
              <a:spcAft>
                <a:spcPts val="300"/>
              </a:spcAft>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There are several things that you can do to make the ISO 14001 Environmental Management System work:</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Know and understand the environmental policy and ISO 14001 environmental objectives.</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Understand how you can contribute to the development and implementation of ISO 14001.</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Know the environmental risks and opportunities that are relevant to your work.</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Contribute to the ISO 14001 journey where you can.</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Communicate environmental risks and opportunities relevant to your work.</a:t>
            </a:r>
          </a:p>
          <a:p>
            <a:pPr marL="324000" indent="-288000" algn="just">
              <a:spcBef>
                <a:spcPts val="300"/>
              </a:spcBef>
              <a:spcAft>
                <a:spcPts val="300"/>
              </a:spcAft>
              <a:buFont typeface="Arial" panose="020B0604020202020204" pitchFamily="34" charset="0"/>
              <a:buChar char="•"/>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Be considerate of others and assist wherever possible to enhance our environment.</a:t>
            </a:r>
          </a:p>
        </p:txBody>
      </p:sp>
    </p:spTree>
    <p:extLst>
      <p:ext uri="{BB962C8B-B14F-4D97-AF65-F5344CB8AC3E}">
        <p14:creationId xmlns:p14="http://schemas.microsoft.com/office/powerpoint/2010/main" val="84174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1"/>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93018" y="589117"/>
            <a:ext cx="11363989" cy="787643"/>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INTRODUCTION TO ISO 14001 </a:t>
            </a:r>
            <a:endParaRPr lang="en-AU" sz="4400" b="1" u="sng" dirty="0">
              <a:solidFill>
                <a:schemeClr val="accent3">
                  <a:lumMod val="75000"/>
                </a:schemeClr>
              </a:solidFill>
              <a:latin typeface="Century Gothic" panose="020B0502020202020204" pitchFamily="34" charset="0"/>
            </a:endParaRPr>
          </a:p>
        </p:txBody>
      </p:sp>
      <p:sp>
        <p:nvSpPr>
          <p:cNvPr id="32" name="TextBox 31">
            <a:extLst>
              <a:ext uri="{FF2B5EF4-FFF2-40B4-BE49-F238E27FC236}">
                <a16:creationId xmlns:a16="http://schemas.microsoft.com/office/drawing/2014/main" id="{73E2D4D7-8CD4-439B-8B8F-7B0D7C3FEA29}"/>
              </a:ext>
            </a:extLst>
          </p:cNvPr>
          <p:cNvSpPr txBox="1"/>
          <p:nvPr/>
        </p:nvSpPr>
        <p:spPr>
          <a:xfrm>
            <a:off x="503862" y="1297647"/>
            <a:ext cx="11553145" cy="5663089"/>
          </a:xfrm>
          <a:prstGeom prst="rect">
            <a:avLst/>
          </a:prstGeom>
          <a:noFill/>
        </p:spPr>
        <p:txBody>
          <a:bodyPr wrap="square" rtlCol="0">
            <a:spAutoFit/>
          </a:bodyPr>
          <a:lstStyle/>
          <a:p>
            <a:pPr algn="just">
              <a:spcBef>
                <a:spcPts val="600"/>
              </a:spcBef>
              <a:spcAft>
                <a:spcPts val="1200"/>
              </a:spcAft>
            </a:pPr>
            <a:r>
              <a:rPr lang="en-US" sz="3000" b="1" dirty="0">
                <a:latin typeface="Century Gothic" panose="020B0502020202020204" pitchFamily="34" charset="0"/>
              </a:rPr>
              <a:t>There is now an ever-increasing focus on global environmental concerns and any good business is very aware of the importance of good environmental management practices and compliance. </a:t>
            </a:r>
          </a:p>
          <a:p>
            <a:pPr algn="just">
              <a:spcBef>
                <a:spcPts val="600"/>
              </a:spcBef>
              <a:spcAft>
                <a:spcPts val="1200"/>
              </a:spcAft>
            </a:pPr>
            <a:r>
              <a:rPr lang="en-US" sz="3000" b="1" dirty="0">
                <a:latin typeface="Century Gothic" panose="020B0502020202020204" pitchFamily="34" charset="0"/>
              </a:rPr>
              <a:t>The ‘ISO 14001 Environmental Management Systems’ Standard provides businesses with a framework to protect the environment, reduce industrial waste and limit their impact on the environment. It specifies requirements that enable a business to achieve the intended outcomes that it sets for its environmental management system.</a:t>
            </a:r>
          </a:p>
          <a:p>
            <a:pPr>
              <a:spcBef>
                <a:spcPts val="600"/>
              </a:spcBef>
              <a:spcAft>
                <a:spcPts val="1200"/>
              </a:spcAft>
            </a:pPr>
            <a:endParaRPr lang="en-US" sz="3200" b="1" dirty="0">
              <a:latin typeface="Century Gothic" panose="020B0502020202020204" pitchFamily="34" charset="0"/>
            </a:endParaRPr>
          </a:p>
        </p:txBody>
      </p:sp>
    </p:spTree>
    <p:extLst>
      <p:ext uri="{BB962C8B-B14F-4D97-AF65-F5344CB8AC3E}">
        <p14:creationId xmlns:p14="http://schemas.microsoft.com/office/powerpoint/2010/main" val="370136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IN CONCLUSION</a:t>
            </a:r>
          </a:p>
        </p:txBody>
      </p:sp>
      <p:sp>
        <p:nvSpPr>
          <p:cNvPr id="41" name="TextBox 40">
            <a:extLst>
              <a:ext uri="{FF2B5EF4-FFF2-40B4-BE49-F238E27FC236}">
                <a16:creationId xmlns:a16="http://schemas.microsoft.com/office/drawing/2014/main" id="{EA5B7FAD-BEA1-412A-901F-3D5FCB136413}"/>
              </a:ext>
            </a:extLst>
          </p:cNvPr>
          <p:cNvSpPr txBox="1"/>
          <p:nvPr/>
        </p:nvSpPr>
        <p:spPr>
          <a:xfrm>
            <a:off x="586741" y="1329698"/>
            <a:ext cx="7931617" cy="4662815"/>
          </a:xfrm>
          <a:prstGeom prst="rect">
            <a:avLst/>
          </a:prstGeom>
          <a:noFill/>
        </p:spPr>
        <p:txBody>
          <a:bodyPr wrap="square">
            <a:spAutoFit/>
          </a:bodyPr>
          <a:lstStyle/>
          <a:p>
            <a:pPr algn="just">
              <a:spcBef>
                <a:spcPts val="300"/>
              </a:spcBef>
              <a:spcAft>
                <a:spcPts val="300"/>
              </a:spcAft>
            </a:pPr>
            <a:r>
              <a:rPr lang="en-US" sz="3200" b="1" dirty="0">
                <a:effectLst/>
                <a:latin typeface="Century Gothic" panose="020B0502020202020204" pitchFamily="34" charset="0"/>
                <a:ea typeface="Calibri" panose="020F0502020204030204" pitchFamily="34" charset="0"/>
                <a:cs typeface="Cordia New" panose="020B0304020202020204" pitchFamily="34" charset="-34"/>
              </a:rPr>
              <a:t>With everyone working together and all of our energy going in the same direction, we can successfully implement an ISO 14001 Environmental Management System that will create opportunities, improve your company and make your workplace (and the world) healthier and happier for everyone.</a:t>
            </a:r>
          </a:p>
        </p:txBody>
      </p:sp>
      <p:pic>
        <p:nvPicPr>
          <p:cNvPr id="5" name="Picture 4" descr="A picture containing vegetable&#10;&#10;Description automatically generated">
            <a:extLst>
              <a:ext uri="{FF2B5EF4-FFF2-40B4-BE49-F238E27FC236}">
                <a16:creationId xmlns:a16="http://schemas.microsoft.com/office/drawing/2014/main" id="{538E826D-579B-42B8-9748-40BFC49B5A2D}"/>
              </a:ext>
            </a:extLst>
          </p:cNvPr>
          <p:cNvPicPr>
            <a:picLocks noChangeAspect="1"/>
          </p:cNvPicPr>
          <p:nvPr/>
        </p:nvPicPr>
        <p:blipFill>
          <a:blip r:embed="rId3"/>
          <a:stretch>
            <a:fillRect/>
          </a:stretch>
        </p:blipFill>
        <p:spPr>
          <a:xfrm>
            <a:off x="8693111" y="1479514"/>
            <a:ext cx="3239406" cy="4180141"/>
          </a:xfrm>
          <a:prstGeom prst="rect">
            <a:avLst/>
          </a:prstGeom>
        </p:spPr>
      </p:pic>
    </p:spTree>
    <p:extLst>
      <p:ext uri="{BB962C8B-B14F-4D97-AF65-F5344CB8AC3E}">
        <p14:creationId xmlns:p14="http://schemas.microsoft.com/office/powerpoint/2010/main" val="145448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44301" y="535488"/>
            <a:ext cx="11608867"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QUESTIONS</a:t>
            </a:r>
          </a:p>
        </p:txBody>
      </p:sp>
      <p:sp>
        <p:nvSpPr>
          <p:cNvPr id="41" name="TextBox 40">
            <a:extLst>
              <a:ext uri="{FF2B5EF4-FFF2-40B4-BE49-F238E27FC236}">
                <a16:creationId xmlns:a16="http://schemas.microsoft.com/office/drawing/2014/main" id="{EA5B7FAD-BEA1-412A-901F-3D5FCB136413}"/>
              </a:ext>
            </a:extLst>
          </p:cNvPr>
          <p:cNvSpPr txBox="1"/>
          <p:nvPr/>
        </p:nvSpPr>
        <p:spPr>
          <a:xfrm>
            <a:off x="4677878" y="2473339"/>
            <a:ext cx="6930189" cy="1446550"/>
          </a:xfrm>
          <a:prstGeom prst="rect">
            <a:avLst/>
          </a:prstGeom>
          <a:noFill/>
        </p:spPr>
        <p:txBody>
          <a:bodyPr wrap="square">
            <a:spAutoFit/>
          </a:bodyPr>
          <a:lstStyle/>
          <a:p>
            <a:pPr algn="ctr">
              <a:spcBef>
                <a:spcPts val="300"/>
              </a:spcBef>
              <a:spcAft>
                <a:spcPts val="300"/>
              </a:spcAft>
            </a:pPr>
            <a:r>
              <a:rPr lang="en-US" sz="4400" b="1" dirty="0">
                <a:effectLst/>
                <a:latin typeface="Century Gothic" panose="020B0502020202020204" pitchFamily="34" charset="0"/>
                <a:ea typeface="Calibri" panose="020F0502020204030204" pitchFamily="34" charset="0"/>
                <a:cs typeface="Cordia New" panose="020B0304020202020204" pitchFamily="34" charset="-34"/>
              </a:rPr>
              <a:t>Is there anything more you would like to know?</a:t>
            </a:r>
          </a:p>
        </p:txBody>
      </p:sp>
      <p:pic>
        <p:nvPicPr>
          <p:cNvPr id="3" name="Picture 2" descr="A picture containing text, green, screenshot&#10;&#10;Description automatically generated">
            <a:extLst>
              <a:ext uri="{FF2B5EF4-FFF2-40B4-BE49-F238E27FC236}">
                <a16:creationId xmlns:a16="http://schemas.microsoft.com/office/drawing/2014/main" id="{0E3FCC1A-A572-46AF-898F-7CB2AF038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50" y="1147275"/>
            <a:ext cx="3417947" cy="4851523"/>
          </a:xfrm>
          <a:prstGeom prst="rect">
            <a:avLst/>
          </a:prstGeom>
        </p:spPr>
      </p:pic>
    </p:spTree>
    <p:extLst>
      <p:ext uri="{BB962C8B-B14F-4D97-AF65-F5344CB8AC3E}">
        <p14:creationId xmlns:p14="http://schemas.microsoft.com/office/powerpoint/2010/main" val="352292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42508" y="-36095"/>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498117" y="873182"/>
            <a:ext cx="11608867" cy="769441"/>
          </a:xfrm>
          <a:prstGeom prst="rect">
            <a:avLst/>
          </a:prstGeom>
          <a:noFill/>
        </p:spPr>
        <p:txBody>
          <a:bodyPr wrap="square" rtlCol="0">
            <a:spAutoFit/>
          </a:bodyPr>
          <a:lstStyle/>
          <a:p>
            <a:pPr algn="ctr"/>
            <a:r>
              <a:rPr lang="en-US" sz="4400" b="1" dirty="0">
                <a:solidFill>
                  <a:schemeClr val="accent3">
                    <a:lumMod val="75000"/>
                  </a:schemeClr>
                </a:solidFill>
                <a:latin typeface="Century Gothic" panose="020B0502020202020204" pitchFamily="34" charset="0"/>
              </a:rPr>
              <a:t>THANK YOU FOR YOUR PARTICIPATION</a:t>
            </a:r>
            <a:endParaRPr lang="en-AU" sz="4400" b="1" dirty="0">
              <a:solidFill>
                <a:schemeClr val="accent3">
                  <a:lumMod val="7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EA5B7FAD-BEA1-412A-901F-3D5FCB136413}"/>
              </a:ext>
            </a:extLst>
          </p:cNvPr>
          <p:cNvSpPr txBox="1"/>
          <p:nvPr/>
        </p:nvSpPr>
        <p:spPr>
          <a:xfrm>
            <a:off x="608002" y="1840417"/>
            <a:ext cx="11541490" cy="769441"/>
          </a:xfrm>
          <a:prstGeom prst="rect">
            <a:avLst/>
          </a:prstGeom>
          <a:noFill/>
        </p:spPr>
        <p:txBody>
          <a:bodyPr wrap="square">
            <a:spAutoFit/>
          </a:bodyPr>
          <a:lstStyle/>
          <a:p>
            <a:pPr algn="ctr">
              <a:spcBef>
                <a:spcPts val="300"/>
              </a:spcBef>
              <a:spcAft>
                <a:spcPts val="300"/>
              </a:spcAft>
            </a:pPr>
            <a:endParaRPr lang="en-US" sz="4400" b="1" dirty="0">
              <a:effectLst/>
              <a:latin typeface="Century Gothic" panose="020B0502020202020204" pitchFamily="34" charset="0"/>
              <a:ea typeface="Calibri" panose="020F0502020204030204" pitchFamily="34" charset="0"/>
              <a:cs typeface="Cordia New" panose="020B0304020202020204" pitchFamily="34" charset="-34"/>
            </a:endParaRPr>
          </a:p>
        </p:txBody>
      </p:sp>
      <p:pic>
        <p:nvPicPr>
          <p:cNvPr id="8" name="Picture 7">
            <a:extLst>
              <a:ext uri="{FF2B5EF4-FFF2-40B4-BE49-F238E27FC236}">
                <a16:creationId xmlns:a16="http://schemas.microsoft.com/office/drawing/2014/main" id="{297280BF-87BA-4E5D-A6C7-B6091D0A0A2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2500" y="1267387"/>
            <a:ext cx="3680100" cy="2920714"/>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D25419A9-E8B9-4E54-83F4-7B59F99A8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660" y="3888935"/>
            <a:ext cx="2533780" cy="2298818"/>
          </a:xfrm>
          <a:prstGeom prst="rect">
            <a:avLst/>
          </a:prstGeom>
        </p:spPr>
      </p:pic>
    </p:spTree>
    <p:extLst>
      <p:ext uri="{BB962C8B-B14F-4D97-AF65-F5344CB8AC3E}">
        <p14:creationId xmlns:p14="http://schemas.microsoft.com/office/powerpoint/2010/main" val="31388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36095"/>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93018" y="595863"/>
            <a:ext cx="11363989" cy="1446550"/>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PRESENTATION OVERVIEW</a:t>
            </a:r>
          </a:p>
          <a:p>
            <a:pPr algn="ctr"/>
            <a:r>
              <a:rPr lang="en-US" sz="4400" b="1" u="sng" dirty="0">
                <a:solidFill>
                  <a:schemeClr val="accent3">
                    <a:lumMod val="75000"/>
                  </a:schemeClr>
                </a:solidFill>
                <a:latin typeface="Century Gothic" panose="020B0502020202020204" pitchFamily="34" charset="0"/>
              </a:rPr>
              <a:t> </a:t>
            </a:r>
            <a:endParaRPr lang="en-AU" sz="4400" b="1" u="sng" dirty="0">
              <a:solidFill>
                <a:schemeClr val="accent3">
                  <a:lumMod val="7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8749F395-C03F-475B-8CEE-AD9ED84CB997}"/>
              </a:ext>
            </a:extLst>
          </p:cNvPr>
          <p:cNvGraphicFramePr>
            <a:graphicFrameLocks noGrp="1"/>
          </p:cNvGraphicFramePr>
          <p:nvPr>
            <p:extLst>
              <p:ext uri="{D42A27DB-BD31-4B8C-83A1-F6EECF244321}">
                <p14:modId xmlns:p14="http://schemas.microsoft.com/office/powerpoint/2010/main" val="3323381481"/>
              </p:ext>
            </p:extLst>
          </p:nvPr>
        </p:nvGraphicFramePr>
        <p:xfrm>
          <a:off x="648590" y="1430866"/>
          <a:ext cx="11363989" cy="4351868"/>
        </p:xfrm>
        <a:graphic>
          <a:graphicData uri="http://schemas.openxmlformats.org/drawingml/2006/table">
            <a:tbl>
              <a:tblPr firstRow="1" firstCol="1" bandRow="1">
                <a:tableStyleId>{5C22544A-7EE6-4342-B048-85BDC9FD1C3A}</a:tableStyleId>
              </a:tblPr>
              <a:tblGrid>
                <a:gridCol w="6425645">
                  <a:extLst>
                    <a:ext uri="{9D8B030D-6E8A-4147-A177-3AD203B41FA5}">
                      <a16:colId xmlns:a16="http://schemas.microsoft.com/office/drawing/2014/main" val="1432474365"/>
                    </a:ext>
                  </a:extLst>
                </a:gridCol>
                <a:gridCol w="4938344">
                  <a:extLst>
                    <a:ext uri="{9D8B030D-6E8A-4147-A177-3AD203B41FA5}">
                      <a16:colId xmlns:a16="http://schemas.microsoft.com/office/drawing/2014/main" val="1254999781"/>
                    </a:ext>
                  </a:extLst>
                </a:gridCol>
              </a:tblGrid>
              <a:tr h="4351868">
                <a:tc>
                  <a:txBody>
                    <a:bodyPr/>
                    <a:lstStyle/>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WHAT IS THE ISO 14001 STANDARD?</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WHAT IS AN ENVIRONMENTAL MANAGEMENT SYSTEM?</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THE ISO 14001 PLAN, DO, CHECK, ACT APPROACH</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CONTEXT OF THE ORGANIZATION</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LEADERSHIP</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PLANNING</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SUPPORT</a:t>
                      </a:r>
                    </a:p>
                    <a:p>
                      <a:pPr marL="288000" lvl="0" indent="-288000" algn="l">
                        <a:spcBef>
                          <a:spcPts val="300"/>
                        </a:spcBef>
                        <a:spcAft>
                          <a:spcPts val="300"/>
                        </a:spcAft>
                        <a:buFont typeface="Symbol" panose="05050102010706020507" pitchFamily="18" charset="2"/>
                        <a:buChar char=""/>
                      </a:pPr>
                      <a:r>
                        <a:rPr lang="en-AU" sz="24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rPr>
                        <a:t>OPERATIONS</a:t>
                      </a:r>
                    </a:p>
                  </a:txBody>
                  <a:tcPr marL="68580" marR="68580" marT="0" marB="0">
                    <a:solidFill>
                      <a:schemeClr val="bg1"/>
                    </a:solidFill>
                  </a:tcPr>
                </a:tc>
                <a:tc>
                  <a:txBody>
                    <a:bodyPr/>
                    <a:lstStyle/>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PERFORMANCE EVALUATION</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IMPROVEMENT</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THE KEYS TO ISO 14001 SUCCESS</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ISO 14001 BENEFITS</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ISO 14001 CHALLENGES</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YOUR ROLE WITH ISO 14001</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IN CONCLUSION</a:t>
                      </a:r>
                      <a:endParaRPr lang="en-AU" sz="2400" dirty="0">
                        <a:solidFill>
                          <a:schemeClr val="tx1"/>
                        </a:solidFill>
                        <a:effectLst/>
                        <a:latin typeface="Century Gothic" panose="020B0502020202020204" pitchFamily="34" charset="0"/>
                      </a:endParaRPr>
                    </a:p>
                    <a:p>
                      <a:pPr marL="288000" lvl="0" indent="-288000" algn="l">
                        <a:spcBef>
                          <a:spcPts val="300"/>
                        </a:spcBef>
                        <a:spcAft>
                          <a:spcPts val="300"/>
                        </a:spcAft>
                        <a:buFont typeface="Symbol" panose="05050102010706020507" pitchFamily="18" charset="2"/>
                        <a:buChar char=""/>
                      </a:pPr>
                      <a:r>
                        <a:rPr lang="en-GB" sz="2400" dirty="0">
                          <a:solidFill>
                            <a:schemeClr val="tx1"/>
                          </a:solidFill>
                          <a:effectLst/>
                          <a:latin typeface="Century Gothic" panose="020B0502020202020204" pitchFamily="34" charset="0"/>
                        </a:rPr>
                        <a:t>QUESTIONS</a:t>
                      </a:r>
                      <a:endParaRPr lang="en-AU" sz="24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2661466042"/>
                  </a:ext>
                </a:extLst>
              </a:tr>
            </a:tbl>
          </a:graphicData>
        </a:graphic>
      </p:graphicFrame>
      <p:sp>
        <p:nvSpPr>
          <p:cNvPr id="9" name="TextBox 8">
            <a:extLst>
              <a:ext uri="{FF2B5EF4-FFF2-40B4-BE49-F238E27FC236}">
                <a16:creationId xmlns:a16="http://schemas.microsoft.com/office/drawing/2014/main" id="{E0A418E2-E249-48E3-9E8B-B8992B091F16}"/>
              </a:ext>
            </a:extLst>
          </p:cNvPr>
          <p:cNvSpPr txBox="1"/>
          <p:nvPr/>
        </p:nvSpPr>
        <p:spPr>
          <a:xfrm>
            <a:off x="469170" y="5530218"/>
            <a:ext cx="11587837" cy="738664"/>
          </a:xfrm>
          <a:prstGeom prst="rect">
            <a:avLst/>
          </a:prstGeom>
          <a:noFill/>
        </p:spPr>
        <p:txBody>
          <a:bodyPr wrap="square">
            <a:spAutoFit/>
          </a:bodyPr>
          <a:lstStyle/>
          <a:p>
            <a:pPr algn="just">
              <a:spcBef>
                <a:spcPts val="300"/>
              </a:spcBef>
              <a:spcAft>
                <a:spcPts val="300"/>
              </a:spcAft>
            </a:pPr>
            <a:r>
              <a:rPr lang="en-CA" sz="2100" b="1" dirty="0">
                <a:solidFill>
                  <a:schemeClr val="accent3">
                    <a:lumMod val="75000"/>
                  </a:schemeClr>
                </a:solidFill>
                <a:effectLst/>
                <a:latin typeface="Century Gothic" panose="020B0502020202020204" pitchFamily="34" charset="0"/>
                <a:ea typeface="Calibri" panose="020F0502020204030204" pitchFamily="34" charset="0"/>
                <a:cs typeface="Cordia New" panose="020B0304020202020204" pitchFamily="34" charset="-34"/>
              </a:rPr>
              <a:t>This presentation will help you to better understand the core ISO 14001 processes, so that we — ‘THE TEAM’— can achieve our intended environmental outcomes.</a:t>
            </a:r>
            <a:endParaRPr lang="en-AU" sz="2100" b="1" dirty="0">
              <a:solidFill>
                <a:schemeClr val="accent3">
                  <a:lumMod val="75000"/>
                </a:schemeClr>
              </a:solidFill>
              <a:effectLst/>
              <a:latin typeface="Century Gothic" panose="020B050202020202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175246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93018" y="595863"/>
            <a:ext cx="11363989"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WHAT IS THE ISO 14001 STANDARD</a:t>
            </a:r>
            <a:endParaRPr lang="en-AU" sz="4400" b="1" u="sng" dirty="0">
              <a:solidFill>
                <a:schemeClr val="accent3">
                  <a:lumMod val="7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351BEACF-AB60-4737-88C4-51744D3D0080}"/>
              </a:ext>
            </a:extLst>
          </p:cNvPr>
          <p:cNvSpPr txBox="1"/>
          <p:nvPr/>
        </p:nvSpPr>
        <p:spPr>
          <a:xfrm>
            <a:off x="469170" y="1252130"/>
            <a:ext cx="11637987" cy="4755148"/>
          </a:xfrm>
          <a:prstGeom prst="rect">
            <a:avLst/>
          </a:prstGeom>
          <a:noFill/>
        </p:spPr>
        <p:txBody>
          <a:bodyPr wrap="square" rtlCol="0">
            <a:spAutoFit/>
          </a:bodyPr>
          <a:lstStyle/>
          <a:p>
            <a:pPr marL="342900" lvl="0" indent="-342900" algn="just">
              <a:spcBef>
                <a:spcPts val="300"/>
              </a:spcBef>
              <a:spcAft>
                <a:spcPts val="300"/>
              </a:spcAft>
              <a:buFont typeface="Symbol" panose="05050102010706020507" pitchFamily="18" charset="2"/>
              <a:buChar char=""/>
            </a:pPr>
            <a:r>
              <a:rPr lang="en-GB" sz="3200" b="1" dirty="0">
                <a:effectLst/>
                <a:latin typeface="Century Gothic" panose="020B0502020202020204" pitchFamily="34" charset="0"/>
                <a:ea typeface="Calibri" panose="020F0502020204030204" pitchFamily="34" charset="0"/>
                <a:cs typeface="Cordia New" panose="020B0304020202020204" pitchFamily="34" charset="-34"/>
              </a:rPr>
              <a:t>ISO 14001 is the International Standard for Environmental Management Systems </a:t>
            </a:r>
            <a:endParaRPr lang="en-AU" sz="3200" b="1" dirty="0">
              <a:effectLst/>
              <a:latin typeface="Century Gothic" panose="020B0502020202020204" pitchFamily="34" charset="0"/>
              <a:ea typeface="Calibri" panose="020F0502020204030204" pitchFamily="34" charset="0"/>
              <a:cs typeface="Cordia New" panose="020B0304020202020204" pitchFamily="34" charset="-34"/>
            </a:endParaRPr>
          </a:p>
          <a:p>
            <a:pPr marL="342900" lvl="0" indent="-342900" algn="just">
              <a:spcBef>
                <a:spcPts val="300"/>
              </a:spcBef>
              <a:spcAft>
                <a:spcPts val="300"/>
              </a:spcAft>
              <a:buFont typeface="Symbol" panose="05050102010706020507" pitchFamily="18" charset="2"/>
              <a:buChar char=""/>
            </a:pPr>
            <a:r>
              <a:rPr lang="en-GB" sz="3200" b="1" dirty="0">
                <a:effectLst/>
                <a:latin typeface="Century Gothic" panose="020B0502020202020204" pitchFamily="34" charset="0"/>
                <a:ea typeface="Calibri" panose="020F0502020204030204" pitchFamily="34" charset="0"/>
                <a:cs typeface="Cordia New" panose="020B0304020202020204" pitchFamily="34" charset="-34"/>
              </a:rPr>
              <a:t>ISO 14001 is recognized and implemented worldwide. </a:t>
            </a:r>
            <a:endParaRPr lang="en-AU" sz="3200" b="1" dirty="0">
              <a:effectLst/>
              <a:latin typeface="Century Gothic" panose="020B0502020202020204" pitchFamily="34" charset="0"/>
              <a:ea typeface="Calibri" panose="020F0502020204030204" pitchFamily="34" charset="0"/>
              <a:cs typeface="Cordia New" panose="020B0304020202020204" pitchFamily="34" charset="-34"/>
            </a:endParaRPr>
          </a:p>
          <a:p>
            <a:pPr marL="342900" lvl="0" indent="-342900" algn="just">
              <a:spcBef>
                <a:spcPts val="300"/>
              </a:spcBef>
              <a:spcAft>
                <a:spcPts val="300"/>
              </a:spcAft>
              <a:buFont typeface="Symbol" panose="05050102010706020507" pitchFamily="18" charset="2"/>
              <a:buChar char=""/>
            </a:pPr>
            <a:r>
              <a:rPr lang="en-GB" sz="3200" b="1" dirty="0">
                <a:effectLst/>
                <a:latin typeface="Century Gothic" panose="020B0502020202020204" pitchFamily="34" charset="0"/>
                <a:ea typeface="Calibri" panose="020F0502020204030204" pitchFamily="34" charset="0"/>
                <a:cs typeface="Cordia New" panose="020B0304020202020204" pitchFamily="34" charset="-34"/>
              </a:rPr>
              <a:t>ISO 14001 specifies the requirements for an Environmental Management System that a business can use to enhance its environmental performance.</a:t>
            </a:r>
            <a:endParaRPr lang="en-AU" sz="3200" b="1" dirty="0">
              <a:effectLst/>
              <a:latin typeface="Century Gothic" panose="020B0502020202020204" pitchFamily="34" charset="0"/>
              <a:ea typeface="Calibri" panose="020F0502020204030204" pitchFamily="34" charset="0"/>
              <a:cs typeface="Cordia New" panose="020B0304020202020204" pitchFamily="34" charset="-34"/>
            </a:endParaRPr>
          </a:p>
          <a:p>
            <a:pPr marL="342900" lvl="0" indent="-342900" algn="just">
              <a:spcBef>
                <a:spcPts val="300"/>
              </a:spcBef>
              <a:spcAft>
                <a:spcPts val="300"/>
              </a:spcAft>
              <a:buFont typeface="Symbol" panose="05050102010706020507" pitchFamily="18" charset="2"/>
              <a:buChar char=""/>
            </a:pPr>
            <a:r>
              <a:rPr lang="en-GB" sz="3200" b="1" dirty="0">
                <a:effectLst/>
                <a:latin typeface="Century Gothic" panose="020B0502020202020204" pitchFamily="34" charset="0"/>
                <a:ea typeface="Calibri" panose="020F0502020204030204" pitchFamily="34" charset="0"/>
                <a:cs typeface="Cordia New" panose="020B0304020202020204" pitchFamily="34" charset="-34"/>
              </a:rPr>
              <a:t>The intent of ISO 14001 is to enable a business to identify and control the environmental impacts of its activities, products and services.</a:t>
            </a:r>
            <a:endParaRPr lang="en-AU" sz="3200" b="1" dirty="0">
              <a:effectLst/>
              <a:latin typeface="Century Gothic" panose="020B050202020202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87197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93018" y="595863"/>
            <a:ext cx="11363989"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WHAT IS AN EMS?</a:t>
            </a:r>
            <a:endParaRPr lang="en-AU" sz="4400" b="1" u="sng" dirty="0">
              <a:solidFill>
                <a:schemeClr val="accent3">
                  <a:lumMod val="7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351BEACF-AB60-4737-88C4-51744D3D0080}"/>
              </a:ext>
            </a:extLst>
          </p:cNvPr>
          <p:cNvSpPr txBox="1"/>
          <p:nvPr/>
        </p:nvSpPr>
        <p:spPr>
          <a:xfrm>
            <a:off x="584200" y="1299741"/>
            <a:ext cx="11472807" cy="5124480"/>
          </a:xfrm>
          <a:prstGeom prst="rect">
            <a:avLst/>
          </a:prstGeom>
          <a:noFill/>
        </p:spPr>
        <p:txBody>
          <a:bodyPr wrap="square" rtlCol="0">
            <a:spAutoFit/>
          </a:bodyPr>
          <a:lstStyle/>
          <a:p>
            <a:pPr marL="342900" lvl="0" indent="-342900" algn="just">
              <a:spcBef>
                <a:spcPts val="300"/>
              </a:spcBef>
              <a:spcAft>
                <a:spcPts val="300"/>
              </a:spcAft>
              <a:buFont typeface="Symbol" panose="05050102010706020507" pitchFamily="18" charset="2"/>
              <a:buChar char=""/>
            </a:pPr>
            <a:r>
              <a:rPr lang="en-GB" sz="2600" b="1" dirty="0">
                <a:effectLst/>
                <a:latin typeface="Century Gothic" panose="020B0502020202020204" pitchFamily="34" charset="0"/>
                <a:ea typeface="Calibri" panose="020F0502020204030204" pitchFamily="34" charset="0"/>
                <a:cs typeface="Cordia New" panose="020B0304020202020204" pitchFamily="34" charset="-34"/>
              </a:rPr>
              <a:t>An Environmental Management System (EMS) specifies the framework in which a  business manages environmental aspects and impacts.</a:t>
            </a:r>
            <a:endParaRPr lang="en-AU" sz="2600" b="1" dirty="0">
              <a:effectLst/>
              <a:latin typeface="Century Gothic" panose="020B0502020202020204" pitchFamily="34" charset="0"/>
              <a:ea typeface="Calibri" panose="020F0502020204030204" pitchFamily="34" charset="0"/>
              <a:cs typeface="Cordia New" panose="020B0304020202020204" pitchFamily="34" charset="-34"/>
            </a:endParaRPr>
          </a:p>
          <a:p>
            <a:pPr marL="342900" lvl="0" indent="-342900" algn="just">
              <a:spcBef>
                <a:spcPts val="300"/>
              </a:spcBef>
              <a:spcAft>
                <a:spcPts val="300"/>
              </a:spcAft>
              <a:buFont typeface="Symbol" panose="05050102010706020507" pitchFamily="18" charset="2"/>
              <a:buChar char=""/>
            </a:pPr>
            <a:r>
              <a:rPr lang="en-GB" sz="2600" b="1" dirty="0">
                <a:effectLst/>
                <a:latin typeface="Century Gothic" panose="020B0502020202020204" pitchFamily="34" charset="0"/>
                <a:ea typeface="Calibri" panose="020F0502020204030204" pitchFamily="34" charset="0"/>
                <a:cs typeface="Cordia New" panose="020B0304020202020204" pitchFamily="34" charset="-34"/>
              </a:rPr>
              <a:t>An Environmental Management System is a set of processes that enable a business to increase its environmental efficiency.</a:t>
            </a:r>
            <a:endParaRPr lang="en-AU" sz="2600" b="1" dirty="0">
              <a:effectLst/>
              <a:latin typeface="Century Gothic" panose="020B0502020202020204" pitchFamily="34" charset="0"/>
              <a:ea typeface="Calibri" panose="020F0502020204030204" pitchFamily="34" charset="0"/>
              <a:cs typeface="Cordia New" panose="020B0304020202020204" pitchFamily="34" charset="-34"/>
            </a:endParaRPr>
          </a:p>
          <a:p>
            <a:pPr marL="342900" lvl="0" indent="-342900" algn="just">
              <a:spcBef>
                <a:spcPts val="300"/>
              </a:spcBef>
              <a:spcAft>
                <a:spcPts val="300"/>
              </a:spcAft>
              <a:buFont typeface="Symbol" panose="05050102010706020507" pitchFamily="18" charset="2"/>
              <a:buChar char=""/>
            </a:pPr>
            <a:r>
              <a:rPr lang="en-GB" sz="2600" b="1" dirty="0">
                <a:effectLst/>
                <a:latin typeface="Century Gothic" panose="020B0502020202020204" pitchFamily="34" charset="0"/>
                <a:ea typeface="Calibri" panose="020F0502020204030204" pitchFamily="34" charset="0"/>
                <a:cs typeface="Cordia New" panose="020B0304020202020204" pitchFamily="34" charset="-34"/>
              </a:rPr>
              <a:t>An Environmental Management System is a coordinated and systematic approach to managing environmental risks and opportunities.</a:t>
            </a:r>
            <a:endParaRPr lang="en-AU" sz="2600" b="1" dirty="0">
              <a:effectLst/>
              <a:latin typeface="Century Gothic" panose="020B0502020202020204" pitchFamily="34" charset="0"/>
              <a:ea typeface="Calibri" panose="020F0502020204030204" pitchFamily="34" charset="0"/>
              <a:cs typeface="Cordia New" panose="020B0304020202020204" pitchFamily="34" charset="-34"/>
            </a:endParaRPr>
          </a:p>
          <a:p>
            <a:pPr marL="342900" lvl="0" indent="-342900" algn="just">
              <a:spcBef>
                <a:spcPts val="300"/>
              </a:spcBef>
              <a:spcAft>
                <a:spcPts val="300"/>
              </a:spcAft>
              <a:buFont typeface="Symbol" panose="05050102010706020507" pitchFamily="18" charset="2"/>
              <a:buChar char=""/>
            </a:pPr>
            <a:r>
              <a:rPr lang="en-GB" sz="2600" b="1" dirty="0">
                <a:effectLst/>
                <a:latin typeface="Century Gothic" panose="020B0502020202020204" pitchFamily="34" charset="0"/>
                <a:ea typeface="Calibri" panose="020F0502020204030204" pitchFamily="34" charset="0"/>
                <a:cs typeface="Cordia New" panose="020B0304020202020204" pitchFamily="34" charset="-34"/>
              </a:rPr>
              <a:t>An Environmental Management System characterizes a set of policies, procedures, processes, plans and practices for managing risks and enables a business to meet all environmental legal obligations.</a:t>
            </a:r>
            <a:endParaRPr lang="en-AU" sz="2600" b="1" dirty="0">
              <a:effectLst/>
              <a:latin typeface="Century Gothic" panose="020B050202020202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38083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93018" y="595863"/>
            <a:ext cx="11363989"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THE PLAN, DO, CHECK, ACT, APPROACH</a:t>
            </a:r>
            <a:endParaRPr lang="en-AU" sz="4400" b="1" u="sng" dirty="0">
              <a:solidFill>
                <a:schemeClr val="accent3">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E0C88AD1-5035-44BD-8434-2CBD4B554FFC}"/>
              </a:ext>
            </a:extLst>
          </p:cNvPr>
          <p:cNvSpPr txBox="1"/>
          <p:nvPr/>
        </p:nvSpPr>
        <p:spPr>
          <a:xfrm>
            <a:off x="558025" y="1314836"/>
            <a:ext cx="11498982" cy="1200329"/>
          </a:xfrm>
          <a:prstGeom prst="rect">
            <a:avLst/>
          </a:prstGeom>
          <a:noFill/>
        </p:spPr>
        <p:txBody>
          <a:bodyPr wrap="square">
            <a:spAutoFit/>
          </a:bodyPr>
          <a:lstStyle/>
          <a:p>
            <a:pPr algn="just">
              <a:spcBef>
                <a:spcPts val="300"/>
              </a:spcBef>
              <a:spcAft>
                <a:spcPts val="300"/>
              </a:spcAft>
            </a:pPr>
            <a:r>
              <a:rPr lang="en-CA" sz="2400" b="1" dirty="0">
                <a:effectLst/>
                <a:latin typeface="Century Gothic" panose="020B0502020202020204" pitchFamily="34" charset="0"/>
                <a:ea typeface="Calibri" panose="020F0502020204030204" pitchFamily="34" charset="0"/>
                <a:cs typeface="Cordia New" panose="020B0304020202020204" pitchFamily="34" charset="-34"/>
              </a:rPr>
              <a:t>The Plan, Do, Check, Act approach is the ISO 14001 methodology that is used to ensure that all actions are planned and checked before the action takes place, as outlined below:</a:t>
            </a:r>
            <a:endParaRPr lang="en-AU" sz="2400" b="1" dirty="0">
              <a:effectLst/>
              <a:latin typeface="Century Gothic" panose="020B0502020202020204" pitchFamily="34" charset="0"/>
              <a:ea typeface="Calibri" panose="020F0502020204030204" pitchFamily="34" charset="0"/>
              <a:cs typeface="Cordia New" panose="020B0304020202020204" pitchFamily="34" charset="-34"/>
            </a:endParaRPr>
          </a:p>
        </p:txBody>
      </p:sp>
      <p:graphicFrame>
        <p:nvGraphicFramePr>
          <p:cNvPr id="3" name="Table 2">
            <a:extLst>
              <a:ext uri="{FF2B5EF4-FFF2-40B4-BE49-F238E27FC236}">
                <a16:creationId xmlns:a16="http://schemas.microsoft.com/office/drawing/2014/main" id="{DBA42850-A539-4561-889D-94CE56AF9EDA}"/>
              </a:ext>
            </a:extLst>
          </p:cNvPr>
          <p:cNvGraphicFramePr>
            <a:graphicFrameLocks noGrp="1"/>
          </p:cNvGraphicFramePr>
          <p:nvPr>
            <p:extLst>
              <p:ext uri="{D42A27DB-BD31-4B8C-83A1-F6EECF244321}">
                <p14:modId xmlns:p14="http://schemas.microsoft.com/office/powerpoint/2010/main" val="945467196"/>
              </p:ext>
            </p:extLst>
          </p:nvPr>
        </p:nvGraphicFramePr>
        <p:xfrm>
          <a:off x="558025" y="2516642"/>
          <a:ext cx="11498982" cy="3824430"/>
        </p:xfrm>
        <a:graphic>
          <a:graphicData uri="http://schemas.openxmlformats.org/drawingml/2006/table">
            <a:tbl>
              <a:tblPr firstRow="1" firstCol="1" bandRow="1">
                <a:tableStyleId>{5C22544A-7EE6-4342-B048-85BDC9FD1C3A}</a:tableStyleId>
              </a:tblPr>
              <a:tblGrid>
                <a:gridCol w="1802137">
                  <a:extLst>
                    <a:ext uri="{9D8B030D-6E8A-4147-A177-3AD203B41FA5}">
                      <a16:colId xmlns:a16="http://schemas.microsoft.com/office/drawing/2014/main" val="4261348518"/>
                    </a:ext>
                  </a:extLst>
                </a:gridCol>
                <a:gridCol w="9696845">
                  <a:extLst>
                    <a:ext uri="{9D8B030D-6E8A-4147-A177-3AD203B41FA5}">
                      <a16:colId xmlns:a16="http://schemas.microsoft.com/office/drawing/2014/main" val="1900186427"/>
                    </a:ext>
                  </a:extLst>
                </a:gridCol>
              </a:tblGrid>
              <a:tr h="965432">
                <a:tc>
                  <a:txBody>
                    <a:bodyPr/>
                    <a:lstStyle/>
                    <a:p>
                      <a:pPr algn="l">
                        <a:spcBef>
                          <a:spcPts val="300"/>
                        </a:spcBef>
                        <a:spcAft>
                          <a:spcPts val="300"/>
                        </a:spcAft>
                      </a:pPr>
                      <a:r>
                        <a:rPr lang="en-US" sz="2800" dirty="0">
                          <a:effectLst/>
                        </a:rPr>
                        <a:t>PLAN</a:t>
                      </a:r>
                      <a:endParaRPr lang="en-AU" sz="2800" dirty="0">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rgbClr val="00B050"/>
                    </a:solidFill>
                  </a:tcPr>
                </a:tc>
                <a:tc>
                  <a:txBody>
                    <a:bodyPr/>
                    <a:lstStyle/>
                    <a:p>
                      <a:pPr algn="just">
                        <a:spcBef>
                          <a:spcPts val="300"/>
                        </a:spcBef>
                        <a:spcAft>
                          <a:spcPts val="300"/>
                        </a:spcAft>
                      </a:pPr>
                      <a:r>
                        <a:rPr lang="en-US" sz="2000" b="1" dirty="0">
                          <a:solidFill>
                            <a:schemeClr val="tx1"/>
                          </a:solidFill>
                          <a:effectLst/>
                          <a:latin typeface="Century Gothic" panose="020B0502020202020204" pitchFamily="34" charset="0"/>
                        </a:rPr>
                        <a:t>Establish the environmental objectives and processes necessary to deliver the results in accordance with the organization’s environmental policy.</a:t>
                      </a:r>
                      <a:endParaRPr lang="en-AU" sz="2000" b="1"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1424000769"/>
                  </a:ext>
                </a:extLst>
              </a:tr>
              <a:tr h="816856">
                <a:tc>
                  <a:txBody>
                    <a:bodyPr/>
                    <a:lstStyle/>
                    <a:p>
                      <a:pPr algn="l">
                        <a:spcBef>
                          <a:spcPts val="300"/>
                        </a:spcBef>
                        <a:spcAft>
                          <a:spcPts val="300"/>
                        </a:spcAft>
                      </a:pPr>
                      <a:r>
                        <a:rPr lang="en-US" sz="2800" dirty="0">
                          <a:effectLst/>
                        </a:rPr>
                        <a:t>DO</a:t>
                      </a:r>
                      <a:endParaRPr lang="en-AU" sz="2800" dirty="0">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rgbClr val="00B050"/>
                    </a:solidFill>
                  </a:tcPr>
                </a:tc>
                <a:tc>
                  <a:txBody>
                    <a:bodyPr/>
                    <a:lstStyle/>
                    <a:p>
                      <a:pPr algn="just">
                        <a:spcBef>
                          <a:spcPts val="300"/>
                        </a:spcBef>
                        <a:spcAft>
                          <a:spcPts val="300"/>
                        </a:spcAft>
                      </a:pPr>
                      <a:r>
                        <a:rPr lang="en-AU" sz="2000" b="1" dirty="0">
                          <a:solidFill>
                            <a:schemeClr val="tx1"/>
                          </a:solidFill>
                          <a:effectLst/>
                          <a:latin typeface="Century Gothic" panose="020B0502020202020204" pitchFamily="34" charset="0"/>
                        </a:rPr>
                        <a:t>Implement the processes required to convert the inputs into the outputs, as planned.</a:t>
                      </a:r>
                      <a:endParaRPr lang="en-AU" sz="2000" b="1"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387870960"/>
                  </a:ext>
                </a:extLst>
              </a:tr>
              <a:tr h="1225286">
                <a:tc>
                  <a:txBody>
                    <a:bodyPr/>
                    <a:lstStyle/>
                    <a:p>
                      <a:pPr algn="l">
                        <a:spcBef>
                          <a:spcPts val="300"/>
                        </a:spcBef>
                        <a:spcAft>
                          <a:spcPts val="300"/>
                        </a:spcAft>
                      </a:pPr>
                      <a:r>
                        <a:rPr lang="en-US" sz="2800" dirty="0">
                          <a:effectLst/>
                        </a:rPr>
                        <a:t>CHECK</a:t>
                      </a:r>
                      <a:endParaRPr lang="en-AU" sz="2800" dirty="0">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rgbClr val="00B050"/>
                    </a:solidFill>
                  </a:tcPr>
                </a:tc>
                <a:tc>
                  <a:txBody>
                    <a:bodyPr/>
                    <a:lstStyle/>
                    <a:p>
                      <a:pPr algn="just">
                        <a:spcBef>
                          <a:spcPts val="300"/>
                        </a:spcBef>
                        <a:spcAft>
                          <a:spcPts val="300"/>
                        </a:spcAft>
                      </a:pPr>
                      <a:r>
                        <a:rPr lang="en-AU" sz="2000" b="1" dirty="0">
                          <a:solidFill>
                            <a:schemeClr val="tx1"/>
                          </a:solidFill>
                          <a:effectLst/>
                          <a:latin typeface="Century Gothic" panose="020B0502020202020204" pitchFamily="34" charset="0"/>
                        </a:rPr>
                        <a:t>Monitor and measure the processes against the environmental policy, including its commitments, environmental objectives and operating criteria and report on the results.</a:t>
                      </a:r>
                      <a:endParaRPr lang="en-AU" sz="2000" b="1"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3753166465"/>
                  </a:ext>
                </a:extLst>
              </a:tr>
              <a:tr h="816856">
                <a:tc>
                  <a:txBody>
                    <a:bodyPr/>
                    <a:lstStyle/>
                    <a:p>
                      <a:pPr algn="l">
                        <a:spcBef>
                          <a:spcPts val="300"/>
                        </a:spcBef>
                        <a:spcAft>
                          <a:spcPts val="300"/>
                        </a:spcAft>
                      </a:pPr>
                      <a:r>
                        <a:rPr lang="en-US" sz="2800" dirty="0">
                          <a:effectLst/>
                        </a:rPr>
                        <a:t>ACT</a:t>
                      </a:r>
                      <a:endParaRPr lang="en-AU" sz="2800" dirty="0">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rgbClr val="00B050"/>
                    </a:solidFill>
                  </a:tcPr>
                </a:tc>
                <a:tc>
                  <a:txBody>
                    <a:bodyPr/>
                    <a:lstStyle/>
                    <a:p>
                      <a:pPr algn="just">
                        <a:spcBef>
                          <a:spcPts val="300"/>
                        </a:spcBef>
                        <a:spcAft>
                          <a:spcPts val="300"/>
                        </a:spcAft>
                      </a:pPr>
                      <a:r>
                        <a:rPr lang="en-AU" sz="2000" b="1" dirty="0">
                          <a:solidFill>
                            <a:schemeClr val="tx1"/>
                          </a:solidFill>
                          <a:effectLst/>
                          <a:latin typeface="Century Gothic" panose="020B0502020202020204" pitchFamily="34" charset="0"/>
                        </a:rPr>
                        <a:t>Take actions to continually improve environmental performance to achieve the intended outcomes.</a:t>
                      </a:r>
                      <a:endParaRPr lang="en-AU" sz="2000" b="1"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3848800729"/>
                  </a:ext>
                </a:extLst>
              </a:tr>
            </a:tbl>
          </a:graphicData>
        </a:graphic>
      </p:graphicFrame>
      <p:grpSp>
        <p:nvGrpSpPr>
          <p:cNvPr id="10" name="Group 9">
            <a:extLst>
              <a:ext uri="{FF2B5EF4-FFF2-40B4-BE49-F238E27FC236}">
                <a16:creationId xmlns:a16="http://schemas.microsoft.com/office/drawing/2014/main" id="{F28DA4DD-C936-446C-86AC-50BA96E99495}"/>
              </a:ext>
            </a:extLst>
          </p:cNvPr>
          <p:cNvGrpSpPr/>
          <p:nvPr/>
        </p:nvGrpSpPr>
        <p:grpSpPr>
          <a:xfrm>
            <a:off x="2346528" y="2457088"/>
            <a:ext cx="9634864" cy="3060123"/>
            <a:chOff x="2346528" y="2457088"/>
            <a:chExt cx="9634864" cy="3060123"/>
          </a:xfrm>
        </p:grpSpPr>
        <p:cxnSp>
          <p:nvCxnSpPr>
            <p:cNvPr id="5" name="Straight Connector 4">
              <a:extLst>
                <a:ext uri="{FF2B5EF4-FFF2-40B4-BE49-F238E27FC236}">
                  <a16:creationId xmlns:a16="http://schemas.microsoft.com/office/drawing/2014/main" id="{AABF457D-84B1-4F45-93DF-4105AD0B84E4}"/>
                </a:ext>
              </a:extLst>
            </p:cNvPr>
            <p:cNvCxnSpPr>
              <a:cxnSpLocks/>
            </p:cNvCxnSpPr>
            <p:nvPr/>
          </p:nvCxnSpPr>
          <p:spPr>
            <a:xfrm flipV="1">
              <a:off x="2346528" y="3429000"/>
              <a:ext cx="9634864" cy="53036"/>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8AB352-FEFB-411F-A698-C490FE19BBF0}"/>
                </a:ext>
              </a:extLst>
            </p:cNvPr>
            <p:cNvCxnSpPr>
              <a:cxnSpLocks/>
            </p:cNvCxnSpPr>
            <p:nvPr/>
          </p:nvCxnSpPr>
          <p:spPr>
            <a:xfrm flipV="1">
              <a:off x="2346528" y="4241800"/>
              <a:ext cx="9634864" cy="53036"/>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0BCC38-3DB2-4BEB-B72A-0C0E127ED9FA}"/>
                </a:ext>
              </a:extLst>
            </p:cNvPr>
            <p:cNvCxnSpPr>
              <a:cxnSpLocks/>
            </p:cNvCxnSpPr>
            <p:nvPr/>
          </p:nvCxnSpPr>
          <p:spPr>
            <a:xfrm flipV="1">
              <a:off x="2346528" y="5464175"/>
              <a:ext cx="9634864" cy="53036"/>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4C275C-FEEC-4769-8BC5-08B6C87E40CB}"/>
                </a:ext>
              </a:extLst>
            </p:cNvPr>
            <p:cNvCxnSpPr>
              <a:cxnSpLocks/>
            </p:cNvCxnSpPr>
            <p:nvPr/>
          </p:nvCxnSpPr>
          <p:spPr>
            <a:xfrm flipV="1">
              <a:off x="2346528" y="2457088"/>
              <a:ext cx="9634864" cy="53036"/>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254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0"/>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93018" y="595863"/>
            <a:ext cx="11363989"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CONTEXT OF THE ORGANIZATION</a:t>
            </a:r>
            <a:endParaRPr lang="en-AU" sz="4400" b="1" u="sng" dirty="0">
              <a:solidFill>
                <a:schemeClr val="accent3">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E0C88AD1-5035-44BD-8434-2CBD4B554FFC}"/>
              </a:ext>
            </a:extLst>
          </p:cNvPr>
          <p:cNvSpPr txBox="1"/>
          <p:nvPr/>
        </p:nvSpPr>
        <p:spPr>
          <a:xfrm>
            <a:off x="558025" y="1314836"/>
            <a:ext cx="11498982" cy="2015936"/>
          </a:xfrm>
          <a:prstGeom prst="rect">
            <a:avLst/>
          </a:prstGeom>
          <a:noFill/>
        </p:spPr>
        <p:txBody>
          <a:bodyPr wrap="square">
            <a:spAutoFit/>
          </a:bodyPr>
          <a:lstStyle/>
          <a:p>
            <a:pPr algn="just">
              <a:spcBef>
                <a:spcPts val="300"/>
              </a:spcBef>
              <a:spcAft>
                <a:spcPts val="300"/>
              </a:spcAft>
            </a:pPr>
            <a:r>
              <a:rPr lang="en-US" sz="2400" b="1" dirty="0">
                <a:effectLst/>
                <a:latin typeface="Century Gothic" panose="020B0502020202020204" pitchFamily="34" charset="0"/>
                <a:ea typeface="Calibri" panose="020F0502020204030204" pitchFamily="34" charset="0"/>
                <a:cs typeface="Cordia New" panose="020B0304020202020204" pitchFamily="34" charset="-34"/>
              </a:rPr>
              <a:t>For ISO 14001, we need to determine the external and internal issues that are relevant and affect our ability to achieve the intended outcomes of our ISO 14001 Environmental Management System. This may include further defining and managing the environmental risks and opportunities of the below (internal and external) aspects:</a:t>
            </a:r>
          </a:p>
        </p:txBody>
      </p:sp>
      <p:graphicFrame>
        <p:nvGraphicFramePr>
          <p:cNvPr id="2" name="Table 1">
            <a:extLst>
              <a:ext uri="{FF2B5EF4-FFF2-40B4-BE49-F238E27FC236}">
                <a16:creationId xmlns:a16="http://schemas.microsoft.com/office/drawing/2014/main" id="{59A95A9F-CDEB-4688-AD44-65DDF3FEDEE5}"/>
              </a:ext>
            </a:extLst>
          </p:cNvPr>
          <p:cNvGraphicFramePr>
            <a:graphicFrameLocks noGrp="1"/>
          </p:cNvGraphicFramePr>
          <p:nvPr>
            <p:extLst>
              <p:ext uri="{D42A27DB-BD31-4B8C-83A1-F6EECF244321}">
                <p14:modId xmlns:p14="http://schemas.microsoft.com/office/powerpoint/2010/main" val="2709288811"/>
              </p:ext>
            </p:extLst>
          </p:nvPr>
        </p:nvGraphicFramePr>
        <p:xfrm>
          <a:off x="558025" y="3224463"/>
          <a:ext cx="11498982" cy="3116610"/>
        </p:xfrm>
        <a:graphic>
          <a:graphicData uri="http://schemas.openxmlformats.org/drawingml/2006/table">
            <a:tbl>
              <a:tblPr firstRow="1" firstCol="1" lastRow="1" lastCol="1" bandRow="1" bandCol="1">
                <a:tableStyleId>{5C22544A-7EE6-4342-B048-85BDC9FD1C3A}</a:tableStyleId>
              </a:tblPr>
              <a:tblGrid>
                <a:gridCol w="5743155">
                  <a:extLst>
                    <a:ext uri="{9D8B030D-6E8A-4147-A177-3AD203B41FA5}">
                      <a16:colId xmlns:a16="http://schemas.microsoft.com/office/drawing/2014/main" val="888378286"/>
                    </a:ext>
                  </a:extLst>
                </a:gridCol>
                <a:gridCol w="5755827">
                  <a:extLst>
                    <a:ext uri="{9D8B030D-6E8A-4147-A177-3AD203B41FA5}">
                      <a16:colId xmlns:a16="http://schemas.microsoft.com/office/drawing/2014/main" val="3643330283"/>
                    </a:ext>
                  </a:extLst>
                </a:gridCol>
              </a:tblGrid>
              <a:tr h="311661">
                <a:tc>
                  <a:txBody>
                    <a:bodyPr/>
                    <a:lstStyle/>
                    <a:p>
                      <a:pPr algn="ctr">
                        <a:lnSpc>
                          <a:spcPct val="107000"/>
                        </a:lnSpc>
                        <a:spcBef>
                          <a:spcPts val="300"/>
                        </a:spcBef>
                        <a:spcAft>
                          <a:spcPts val="300"/>
                        </a:spcAft>
                      </a:pPr>
                      <a:r>
                        <a:rPr lang="en-US" sz="2000" dirty="0">
                          <a:effectLst/>
                          <a:latin typeface="Century Gothic" panose="020B0502020202020204" pitchFamily="34" charset="0"/>
                        </a:rPr>
                        <a:t>Internal</a:t>
                      </a:r>
                      <a:endParaRPr lang="en-AU" sz="20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algn="ctr">
                        <a:lnSpc>
                          <a:spcPct val="107000"/>
                        </a:lnSpc>
                        <a:spcBef>
                          <a:spcPts val="300"/>
                        </a:spcBef>
                        <a:spcAft>
                          <a:spcPts val="300"/>
                        </a:spcAft>
                      </a:pPr>
                      <a:r>
                        <a:rPr lang="en-US" sz="2000" dirty="0">
                          <a:effectLst/>
                          <a:latin typeface="Century Gothic" panose="020B0502020202020204" pitchFamily="34" charset="0"/>
                        </a:rPr>
                        <a:t>External</a:t>
                      </a:r>
                      <a:endParaRPr lang="en-AU" sz="2000"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81320457"/>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Roles, accountabilities and activities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Customers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911251367"/>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Workers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Markets and competition</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3443383685"/>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Working conditions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Regulatory and statutory</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3725826698"/>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Market share</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Technological</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3802825560"/>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Physical resources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Cultural and social</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3323959165"/>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Performance</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General public</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423127144"/>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Values and culture</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Suppliers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3860658720"/>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Innovation and knowledge</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Political influence</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1273041558"/>
                  </a:ext>
                </a:extLst>
              </a:tr>
              <a:tr h="311661">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Wastes and energy use</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tc>
                  <a:txBody>
                    <a:bodyPr/>
                    <a:lstStyle/>
                    <a:p>
                      <a:pPr algn="just">
                        <a:lnSpc>
                          <a:spcPct val="107000"/>
                        </a:lnSpc>
                        <a:spcBef>
                          <a:spcPts val="300"/>
                        </a:spcBef>
                        <a:spcAft>
                          <a:spcPts val="300"/>
                        </a:spcAft>
                      </a:pPr>
                      <a:r>
                        <a:rPr lang="en-GB" sz="2000" dirty="0">
                          <a:solidFill>
                            <a:schemeClr val="tx1"/>
                          </a:solidFill>
                          <a:effectLst/>
                          <a:latin typeface="Century Gothic" panose="020B0502020202020204" pitchFamily="34" charset="0"/>
                        </a:rPr>
                        <a:t>Contractors</a:t>
                      </a:r>
                      <a:endParaRPr lang="en-AU" sz="2000" dirty="0">
                        <a:solidFill>
                          <a:schemeClr val="tx1"/>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nchor="ctr">
                    <a:solidFill>
                      <a:schemeClr val="bg1"/>
                    </a:solidFill>
                  </a:tcPr>
                </a:tc>
                <a:extLst>
                  <a:ext uri="{0D108BD9-81ED-4DB2-BD59-A6C34878D82A}">
                    <a16:rowId xmlns:a16="http://schemas.microsoft.com/office/drawing/2014/main" val="2348169337"/>
                  </a:ext>
                </a:extLst>
              </a:tr>
            </a:tbl>
          </a:graphicData>
        </a:graphic>
      </p:graphicFrame>
    </p:spTree>
    <p:extLst>
      <p:ext uri="{BB962C8B-B14F-4D97-AF65-F5344CB8AC3E}">
        <p14:creationId xmlns:p14="http://schemas.microsoft.com/office/powerpoint/2010/main" val="199501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108509"/>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89179" y="535488"/>
            <a:ext cx="11363989" cy="769441"/>
          </a:xfrm>
          <a:prstGeom prst="rect">
            <a:avLst/>
          </a:prstGeom>
          <a:noFill/>
        </p:spPr>
        <p:txBody>
          <a:bodyPr wrap="square" rtlCol="0">
            <a:spAutoFit/>
          </a:bodyPr>
          <a:lstStyle/>
          <a:p>
            <a:pPr algn="ctr"/>
            <a:r>
              <a:rPr lang="en-US" sz="4400" b="1" u="sng" dirty="0">
                <a:solidFill>
                  <a:schemeClr val="accent3">
                    <a:lumMod val="75000"/>
                  </a:schemeClr>
                </a:solidFill>
                <a:latin typeface="Century Gothic" panose="020B0502020202020204" pitchFamily="34" charset="0"/>
              </a:rPr>
              <a:t>TYPES OF ASPECTS AND IMPACTS</a:t>
            </a:r>
            <a:endParaRPr lang="en-AU" sz="4400" b="1" u="sng" dirty="0">
              <a:solidFill>
                <a:schemeClr val="accent3">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E0C88AD1-5035-44BD-8434-2CBD4B554FFC}"/>
              </a:ext>
            </a:extLst>
          </p:cNvPr>
          <p:cNvSpPr txBox="1"/>
          <p:nvPr/>
        </p:nvSpPr>
        <p:spPr>
          <a:xfrm>
            <a:off x="511678" y="1204720"/>
            <a:ext cx="11498982" cy="707886"/>
          </a:xfrm>
          <a:prstGeom prst="rect">
            <a:avLst/>
          </a:prstGeom>
          <a:noFill/>
        </p:spPr>
        <p:txBody>
          <a:bodyPr wrap="square">
            <a:spAutoFit/>
          </a:bodyPr>
          <a:lstStyle/>
          <a:p>
            <a:pPr algn="just">
              <a:spcBef>
                <a:spcPts val="300"/>
              </a:spcBef>
              <a:spcAft>
                <a:spcPts val="300"/>
              </a:spcAft>
            </a:pPr>
            <a:r>
              <a:rPr lang="en-CA" sz="2000" b="1" dirty="0">
                <a:effectLst/>
                <a:latin typeface="Century Gothic" panose="020B0502020202020204" pitchFamily="34" charset="0"/>
                <a:ea typeface="Calibri" panose="020F0502020204030204" pitchFamily="34" charset="0"/>
                <a:cs typeface="Cordia New" panose="020B0304020202020204" pitchFamily="34" charset="-34"/>
              </a:rPr>
              <a:t>An assessment system should be used to identify the significance of each type of environmental aspect and its subsequent impact.</a:t>
            </a:r>
            <a:endParaRPr lang="en-AU" sz="2000" b="1" dirty="0">
              <a:effectLst/>
              <a:latin typeface="Century Gothic" panose="020B0502020202020204" pitchFamily="34" charset="0"/>
              <a:ea typeface="Calibri" panose="020F0502020204030204" pitchFamily="34" charset="0"/>
              <a:cs typeface="Cordia New" panose="020B0304020202020204" pitchFamily="34" charset="-34"/>
            </a:endParaRPr>
          </a:p>
        </p:txBody>
      </p:sp>
      <p:graphicFrame>
        <p:nvGraphicFramePr>
          <p:cNvPr id="3" name="Table 2">
            <a:extLst>
              <a:ext uri="{FF2B5EF4-FFF2-40B4-BE49-F238E27FC236}">
                <a16:creationId xmlns:a16="http://schemas.microsoft.com/office/drawing/2014/main" id="{A2774A40-05AD-4809-9315-C1AFDF44AA4A}"/>
              </a:ext>
            </a:extLst>
          </p:cNvPr>
          <p:cNvGraphicFramePr>
            <a:graphicFrameLocks noGrp="1"/>
          </p:cNvGraphicFramePr>
          <p:nvPr>
            <p:extLst>
              <p:ext uri="{D42A27DB-BD31-4B8C-83A1-F6EECF244321}">
                <p14:modId xmlns:p14="http://schemas.microsoft.com/office/powerpoint/2010/main" val="999982311"/>
              </p:ext>
            </p:extLst>
          </p:nvPr>
        </p:nvGraphicFramePr>
        <p:xfrm>
          <a:off x="804334" y="1974161"/>
          <a:ext cx="10634134" cy="4281734"/>
        </p:xfrm>
        <a:graphic>
          <a:graphicData uri="http://schemas.openxmlformats.org/drawingml/2006/table">
            <a:tbl>
              <a:tblPr firstRow="1" firstCol="1" bandRow="1">
                <a:tableStyleId>{5C22544A-7EE6-4342-B048-85BDC9FD1C3A}</a:tableStyleId>
              </a:tblPr>
              <a:tblGrid>
                <a:gridCol w="10634134">
                  <a:extLst>
                    <a:ext uri="{9D8B030D-6E8A-4147-A177-3AD203B41FA5}">
                      <a16:colId xmlns:a16="http://schemas.microsoft.com/office/drawing/2014/main" val="522311335"/>
                    </a:ext>
                  </a:extLst>
                </a:gridCol>
              </a:tblGrid>
              <a:tr h="342429">
                <a:tc>
                  <a:txBody>
                    <a:bodyPr/>
                    <a:lstStyle/>
                    <a:p>
                      <a:pPr algn="ctr">
                        <a:spcBef>
                          <a:spcPts val="300"/>
                        </a:spcBef>
                        <a:spcAft>
                          <a:spcPts val="300"/>
                        </a:spcAft>
                      </a:pPr>
                      <a:r>
                        <a:rPr lang="en-US" sz="2400" b="1" dirty="0">
                          <a:solidFill>
                            <a:schemeClr val="accent3">
                              <a:lumMod val="75000"/>
                            </a:schemeClr>
                          </a:solidFill>
                          <a:effectLst/>
                          <a:latin typeface="Century Gothic" panose="020B0502020202020204" pitchFamily="34" charset="0"/>
                        </a:rPr>
                        <a:t>General Types of Environmental Aspects and Impacts</a:t>
                      </a:r>
                      <a:endParaRPr lang="en-AU" sz="2400" b="1" dirty="0">
                        <a:solidFill>
                          <a:schemeClr val="accent3">
                            <a:lumMod val="75000"/>
                          </a:schemeClr>
                        </a:solidFill>
                        <a:effectLst/>
                        <a:latin typeface="Century Gothic" panose="020B0502020202020204" pitchFamily="34" charset="0"/>
                        <a:ea typeface="Calibri" panose="020F0502020204030204" pitchFamily="34"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3345782163"/>
                  </a:ext>
                </a:extLst>
              </a:tr>
              <a:tr h="3915974">
                <a:tc>
                  <a:txBody>
                    <a:bodyPr/>
                    <a:lstStyle/>
                    <a:p>
                      <a:pPr algn="ctr">
                        <a:spcBef>
                          <a:spcPts val="300"/>
                        </a:spcBef>
                        <a:spcAft>
                          <a:spcPts val="300"/>
                        </a:spcAft>
                      </a:pPr>
                      <a:r>
                        <a:rPr lang="en-US" sz="1000" dirty="0">
                          <a:effectLst/>
                        </a:rPr>
                        <a:t>Using Raw Materials</a:t>
                      </a:r>
                      <a:endParaRPr lang="en-CA" sz="1000" dirty="0">
                        <a:effectLst/>
                      </a:endParaRPr>
                    </a:p>
                    <a:p>
                      <a:pPr algn="ctr">
                        <a:spcBef>
                          <a:spcPts val="300"/>
                        </a:spcBef>
                        <a:spcAft>
                          <a:spcPts val="300"/>
                        </a:spcAft>
                      </a:pPr>
                      <a:r>
                        <a:rPr lang="en-US" sz="1000" dirty="0">
                          <a:effectLst/>
                        </a:rPr>
                        <a:t>Energy Use</a:t>
                      </a:r>
                      <a:endParaRPr lang="en-CA" sz="1000" dirty="0">
                        <a:effectLst/>
                      </a:endParaRPr>
                    </a:p>
                    <a:p>
                      <a:pPr algn="ctr">
                        <a:spcBef>
                          <a:spcPts val="300"/>
                        </a:spcBef>
                        <a:spcAft>
                          <a:spcPts val="300"/>
                        </a:spcAft>
                      </a:pPr>
                      <a:r>
                        <a:rPr lang="en-US" sz="1000" dirty="0">
                          <a:effectLst/>
                        </a:rPr>
                        <a:t>Fuel Use</a:t>
                      </a:r>
                      <a:endParaRPr lang="en-CA" sz="1000" dirty="0">
                        <a:effectLst/>
                      </a:endParaRPr>
                    </a:p>
                    <a:p>
                      <a:pPr algn="ctr">
                        <a:spcBef>
                          <a:spcPts val="300"/>
                        </a:spcBef>
                        <a:spcAft>
                          <a:spcPts val="300"/>
                        </a:spcAft>
                      </a:pPr>
                      <a:r>
                        <a:rPr lang="en-US" sz="1000" dirty="0">
                          <a:effectLst/>
                        </a:rPr>
                        <a:t>Water Use</a:t>
                      </a:r>
                      <a:endParaRPr lang="en-CA" sz="1000" dirty="0">
                        <a:effectLst/>
                      </a:endParaRPr>
                    </a:p>
                    <a:p>
                      <a:pPr algn="ctr">
                        <a:spcBef>
                          <a:spcPts val="300"/>
                        </a:spcBef>
                        <a:spcAft>
                          <a:spcPts val="300"/>
                        </a:spcAft>
                      </a:pPr>
                      <a:r>
                        <a:rPr lang="en-US" sz="1000" dirty="0">
                          <a:effectLst/>
                        </a:rPr>
                        <a:t>Waste Generation</a:t>
                      </a:r>
                      <a:endParaRPr lang="en-CA" sz="1000" dirty="0">
                        <a:effectLst/>
                      </a:endParaRPr>
                    </a:p>
                    <a:p>
                      <a:pPr algn="ctr">
                        <a:spcBef>
                          <a:spcPts val="300"/>
                        </a:spcBef>
                        <a:spcAft>
                          <a:spcPts val="300"/>
                        </a:spcAft>
                      </a:pPr>
                      <a:r>
                        <a:rPr lang="en-US" sz="1000" dirty="0">
                          <a:effectLst/>
                        </a:rPr>
                        <a:t>Chemical Use</a:t>
                      </a:r>
                      <a:endParaRPr lang="en-CA" sz="1000" dirty="0">
                        <a:effectLst/>
                      </a:endParaRPr>
                    </a:p>
                    <a:p>
                      <a:pPr algn="ctr">
                        <a:spcBef>
                          <a:spcPts val="300"/>
                        </a:spcBef>
                        <a:spcAft>
                          <a:spcPts val="300"/>
                        </a:spcAft>
                      </a:pPr>
                      <a:r>
                        <a:rPr lang="en-US" sz="1000" dirty="0">
                          <a:effectLst/>
                        </a:rPr>
                        <a:t>Solid Wastes</a:t>
                      </a:r>
                      <a:endParaRPr lang="en-CA" sz="1000" dirty="0">
                        <a:effectLst/>
                      </a:endParaRPr>
                    </a:p>
                    <a:p>
                      <a:pPr algn="ctr">
                        <a:spcBef>
                          <a:spcPts val="300"/>
                        </a:spcBef>
                        <a:spcAft>
                          <a:spcPts val="300"/>
                        </a:spcAft>
                      </a:pPr>
                      <a:r>
                        <a:rPr lang="en-US" sz="1000" dirty="0">
                          <a:effectLst/>
                        </a:rPr>
                        <a:t>Noise, Odor,</a:t>
                      </a:r>
                      <a:r>
                        <a:rPr lang="en-US" sz="1100" dirty="0">
                          <a:effectLst/>
                        </a:rPr>
                        <a:t> Radiation</a:t>
                      </a:r>
                      <a:endParaRPr lang="en-CA" sz="1100" dirty="0">
                        <a:effectLst/>
                      </a:endParaRPr>
                    </a:p>
                    <a:p>
                      <a:pPr algn="ctr">
                        <a:spcBef>
                          <a:spcPts val="300"/>
                        </a:spcBef>
                        <a:spcAft>
                          <a:spcPts val="300"/>
                        </a:spcAft>
                      </a:pPr>
                      <a:r>
                        <a:rPr lang="en-US" sz="1000" dirty="0">
                          <a:effectLst/>
                        </a:rPr>
                        <a:t>Emissions</a:t>
                      </a:r>
                      <a:endParaRPr lang="en-CA" sz="1000" dirty="0">
                        <a:effectLst/>
                      </a:endParaRPr>
                    </a:p>
                    <a:p>
                      <a:pPr algn="ctr">
                        <a:spcBef>
                          <a:spcPts val="300"/>
                        </a:spcBef>
                        <a:spcAft>
                          <a:spcPts val="300"/>
                        </a:spcAft>
                      </a:pPr>
                      <a:r>
                        <a:rPr lang="en-US" sz="1000" dirty="0">
                          <a:effectLst/>
                        </a:rPr>
                        <a:t>Wastewater</a:t>
                      </a:r>
                      <a:endParaRPr lang="en-CA" sz="1000" dirty="0">
                        <a:effectLst/>
                      </a:endParaRPr>
                    </a:p>
                    <a:p>
                      <a:pPr algn="ctr">
                        <a:spcBef>
                          <a:spcPts val="300"/>
                        </a:spcBef>
                        <a:spcAft>
                          <a:spcPts val="300"/>
                        </a:spcAft>
                      </a:pPr>
                      <a:r>
                        <a:rPr lang="en-US" sz="1000" dirty="0">
                          <a:effectLst/>
                        </a:rPr>
                        <a:t>Contaminants</a:t>
                      </a:r>
                      <a:endParaRPr lang="en-CA" sz="1000" dirty="0">
                        <a:effectLst/>
                      </a:endParaRPr>
                    </a:p>
                    <a:p>
                      <a:pPr algn="ctr">
                        <a:spcBef>
                          <a:spcPts val="300"/>
                        </a:spcBef>
                        <a:spcAft>
                          <a:spcPts val="300"/>
                        </a:spcAft>
                      </a:pPr>
                      <a:r>
                        <a:rPr lang="en-US" sz="1000" dirty="0">
                          <a:effectLst/>
                        </a:rPr>
                        <a:t>Increase Landfill</a:t>
                      </a:r>
                      <a:endParaRPr lang="en-CA" sz="1000" dirty="0">
                        <a:effectLst/>
                      </a:endParaRPr>
                    </a:p>
                    <a:p>
                      <a:pPr algn="ctr">
                        <a:spcBef>
                          <a:spcPts val="300"/>
                        </a:spcBef>
                        <a:spcAft>
                          <a:spcPts val="300"/>
                        </a:spcAft>
                      </a:pPr>
                      <a:r>
                        <a:rPr lang="en-CA" sz="1800" kern="1200" dirty="0">
                          <a:effectLst/>
                        </a:rPr>
                        <a:t>BUSINESS ACTIVITIES</a:t>
                      </a:r>
                      <a:endParaRPr lang="en-CA" sz="18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endParaRPr>
                    </a:p>
                  </a:txBody>
                  <a:tcPr marL="68580" marR="68580" marT="0" marB="0">
                    <a:solidFill>
                      <a:schemeClr val="bg1"/>
                    </a:solidFill>
                  </a:tcPr>
                </a:tc>
                <a:extLst>
                  <a:ext uri="{0D108BD9-81ED-4DB2-BD59-A6C34878D82A}">
                    <a16:rowId xmlns:a16="http://schemas.microsoft.com/office/drawing/2014/main" val="2333487502"/>
                  </a:ext>
                </a:extLst>
              </a:tr>
            </a:tbl>
          </a:graphicData>
        </a:graphic>
      </p:graphicFrame>
      <p:grpSp>
        <p:nvGrpSpPr>
          <p:cNvPr id="10" name="Group 9">
            <a:extLst>
              <a:ext uri="{FF2B5EF4-FFF2-40B4-BE49-F238E27FC236}">
                <a16:creationId xmlns:a16="http://schemas.microsoft.com/office/drawing/2014/main" id="{C7B55E95-68A5-4FCC-95AC-E7586FE4E553}"/>
              </a:ext>
            </a:extLst>
          </p:cNvPr>
          <p:cNvGrpSpPr/>
          <p:nvPr/>
        </p:nvGrpSpPr>
        <p:grpSpPr>
          <a:xfrm>
            <a:off x="1401234" y="2378613"/>
            <a:ext cx="9440334" cy="3793588"/>
            <a:chOff x="0" y="0"/>
            <a:chExt cx="6776841" cy="4198620"/>
          </a:xfrm>
        </p:grpSpPr>
        <p:grpSp>
          <p:nvGrpSpPr>
            <p:cNvPr id="12" name="Group 11">
              <a:extLst>
                <a:ext uri="{FF2B5EF4-FFF2-40B4-BE49-F238E27FC236}">
                  <a16:creationId xmlns:a16="http://schemas.microsoft.com/office/drawing/2014/main" id="{46EA5B02-A46C-4519-AF3A-8FA7EC416FA9}"/>
                </a:ext>
              </a:extLst>
            </p:cNvPr>
            <p:cNvGrpSpPr/>
            <p:nvPr/>
          </p:nvGrpSpPr>
          <p:grpSpPr>
            <a:xfrm>
              <a:off x="0" y="0"/>
              <a:ext cx="6776841" cy="4159250"/>
              <a:chOff x="0" y="0"/>
              <a:chExt cx="6776841" cy="4159250"/>
            </a:xfrm>
          </p:grpSpPr>
          <p:sp>
            <p:nvSpPr>
              <p:cNvPr id="14" name="Arrow: Right 13">
                <a:extLst>
                  <a:ext uri="{FF2B5EF4-FFF2-40B4-BE49-F238E27FC236}">
                    <a16:creationId xmlns:a16="http://schemas.microsoft.com/office/drawing/2014/main" id="{8EE15819-FAA7-46F0-8012-9885D485DC73}"/>
                  </a:ext>
                </a:extLst>
              </p:cNvPr>
              <p:cNvSpPr/>
              <p:nvPr/>
            </p:nvSpPr>
            <p:spPr>
              <a:xfrm>
                <a:off x="0" y="0"/>
                <a:ext cx="2088000" cy="603251"/>
              </a:xfrm>
              <a:prstGeom prst="rightArrow">
                <a:avLst/>
              </a:prstGeom>
              <a:solidFill>
                <a:srgbClr val="00B050"/>
              </a:solidFill>
              <a:ln w="12700" cap="flat" cmpd="sng" algn="ctr">
                <a:solidFill>
                  <a:srgbClr val="70AD47">
                    <a:lumMod val="40000"/>
                    <a:lumOff val="60000"/>
                  </a:srgbClr>
                </a:solidFill>
                <a:prstDash val="solid"/>
                <a:miter lim="800000"/>
              </a:ln>
              <a:effectLst/>
            </p:spPr>
            <p:txBody>
              <a:bodyPr rtlCol="0" anchor="ctr"/>
              <a:lstStyle/>
              <a:p>
                <a:pPr algn="ctr"/>
                <a:r>
                  <a:rPr lang="en-US"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Using Raw Materials</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Arrow: Right 14">
                <a:extLst>
                  <a:ext uri="{FF2B5EF4-FFF2-40B4-BE49-F238E27FC236}">
                    <a16:creationId xmlns:a16="http://schemas.microsoft.com/office/drawing/2014/main" id="{4C2B6352-2ACE-483C-AEDF-74EEDAE0BA8B}"/>
                  </a:ext>
                </a:extLst>
              </p:cNvPr>
              <p:cNvSpPr/>
              <p:nvPr/>
            </p:nvSpPr>
            <p:spPr>
              <a:xfrm>
                <a:off x="0" y="708025"/>
                <a:ext cx="2088000" cy="603250"/>
              </a:xfrm>
              <a:prstGeom prst="rightArrow">
                <a:avLst/>
              </a:prstGeom>
              <a:solidFill>
                <a:srgbClr val="00B050"/>
              </a:solidFill>
              <a:ln w="12700" cap="flat" cmpd="sng" algn="ctr">
                <a:solidFill>
                  <a:srgbClr val="70AD47">
                    <a:lumMod val="40000"/>
                    <a:lumOff val="60000"/>
                  </a:srgbClr>
                </a:solidFill>
                <a:prstDash val="solid"/>
                <a:miter lim="800000"/>
              </a:ln>
              <a:effectLst/>
            </p:spPr>
            <p:txBody>
              <a:bodyPr rtlCol="0" anchor="ctr"/>
              <a:lstStyle/>
              <a:p>
                <a:pPr algn="ctr"/>
                <a:r>
                  <a:rPr lang="en-US"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Energy Use</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7761E5D6-D2AF-4668-AFF6-3CF84B44661E}"/>
                  </a:ext>
                </a:extLst>
              </p:cNvPr>
              <p:cNvSpPr/>
              <p:nvPr/>
            </p:nvSpPr>
            <p:spPr>
              <a:xfrm>
                <a:off x="0" y="1416050"/>
                <a:ext cx="2088000" cy="603250"/>
              </a:xfrm>
              <a:prstGeom prst="rightArrow">
                <a:avLst/>
              </a:prstGeom>
              <a:solidFill>
                <a:srgbClr val="00B050"/>
              </a:solidFill>
              <a:ln w="12700" cap="flat" cmpd="sng" algn="ctr">
                <a:solidFill>
                  <a:srgbClr val="70AD47">
                    <a:lumMod val="40000"/>
                    <a:lumOff val="60000"/>
                  </a:srgbClr>
                </a:solidFill>
                <a:prstDash val="solid"/>
                <a:miter lim="800000"/>
              </a:ln>
              <a:effectLst/>
            </p:spPr>
            <p:txBody>
              <a:bodyPr rtlCol="0" anchor="ctr"/>
              <a:lstStyle/>
              <a:p>
                <a:pPr algn="ctr"/>
                <a:r>
                  <a:rPr lang="en-US"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Fuel Use</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A99B16E9-E322-4775-8594-1FA8B8254897}"/>
                  </a:ext>
                </a:extLst>
              </p:cNvPr>
              <p:cNvSpPr/>
              <p:nvPr/>
            </p:nvSpPr>
            <p:spPr>
              <a:xfrm>
                <a:off x="0" y="2124075"/>
                <a:ext cx="2088000" cy="603250"/>
              </a:xfrm>
              <a:prstGeom prst="rightArrow">
                <a:avLst/>
              </a:prstGeom>
              <a:solidFill>
                <a:srgbClr val="00B050"/>
              </a:solidFill>
              <a:ln w="12700" cap="flat" cmpd="sng" algn="ctr">
                <a:solidFill>
                  <a:srgbClr val="70AD47">
                    <a:lumMod val="40000"/>
                    <a:lumOff val="60000"/>
                  </a:srgbClr>
                </a:solidFill>
                <a:prstDash val="solid"/>
                <a:miter lim="800000"/>
              </a:ln>
              <a:effectLst/>
            </p:spPr>
            <p:txBody>
              <a:bodyPr rtlCol="0" anchor="ctr"/>
              <a:lstStyle/>
              <a:p>
                <a:pPr algn="ctr"/>
                <a:r>
                  <a:rPr lang="en-US"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Water Use</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8FCF3C9E-D62F-47B9-ABD3-E3632F6BDAD4}"/>
                  </a:ext>
                </a:extLst>
              </p:cNvPr>
              <p:cNvSpPr/>
              <p:nvPr/>
            </p:nvSpPr>
            <p:spPr>
              <a:xfrm>
                <a:off x="0" y="3556000"/>
                <a:ext cx="2088000" cy="603250"/>
              </a:xfrm>
              <a:prstGeom prst="rightArrow">
                <a:avLst/>
              </a:prstGeom>
              <a:solidFill>
                <a:srgbClr val="00B050"/>
              </a:solidFill>
              <a:ln w="12700" cap="flat" cmpd="sng" algn="ctr">
                <a:solidFill>
                  <a:srgbClr val="70AD47">
                    <a:lumMod val="40000"/>
                    <a:lumOff val="60000"/>
                  </a:srgbClr>
                </a:solidFill>
                <a:prstDash val="solid"/>
                <a:miter lim="800000"/>
              </a:ln>
              <a:effectLst/>
            </p:spPr>
            <p:txBody>
              <a:bodyPr rtlCol="0" anchor="ctr"/>
              <a:lstStyle/>
              <a:p>
                <a:pPr algn="ctr"/>
                <a:r>
                  <a:rPr lang="en-US"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Waste Generation</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 name="Arrow: Right 18">
                <a:extLst>
                  <a:ext uri="{FF2B5EF4-FFF2-40B4-BE49-F238E27FC236}">
                    <a16:creationId xmlns:a16="http://schemas.microsoft.com/office/drawing/2014/main" id="{47A755D2-2A7C-4197-A16E-50E21C5BCA31}"/>
                  </a:ext>
                </a:extLst>
              </p:cNvPr>
              <p:cNvSpPr/>
              <p:nvPr/>
            </p:nvSpPr>
            <p:spPr>
              <a:xfrm>
                <a:off x="0" y="2832100"/>
                <a:ext cx="2088000" cy="603250"/>
              </a:xfrm>
              <a:prstGeom prst="rightArrow">
                <a:avLst/>
              </a:prstGeom>
              <a:solidFill>
                <a:srgbClr val="00B050"/>
              </a:solidFill>
              <a:ln w="12700" cap="flat" cmpd="sng" algn="ctr">
                <a:solidFill>
                  <a:srgbClr val="70AD47">
                    <a:lumMod val="40000"/>
                    <a:lumOff val="60000"/>
                  </a:srgbClr>
                </a:solidFill>
                <a:prstDash val="solid"/>
                <a:miter lim="800000"/>
              </a:ln>
              <a:effectLst/>
            </p:spPr>
            <p:txBody>
              <a:bodyPr rtlCol="0" anchor="ctr"/>
              <a:lstStyle/>
              <a:p>
                <a:pPr algn="ctr"/>
                <a:r>
                  <a:rPr lang="en-US" b="1"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Chemical Use</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C30D4F34-13CB-43D7-960A-7061D4D0132E}"/>
                  </a:ext>
                </a:extLst>
              </p:cNvPr>
              <p:cNvSpPr/>
              <p:nvPr/>
            </p:nvSpPr>
            <p:spPr>
              <a:xfrm>
                <a:off x="4688841" y="0"/>
                <a:ext cx="2088000" cy="603250"/>
              </a:xfrm>
              <a:prstGeom prst="rightArrow">
                <a:avLst/>
              </a:prstGeom>
              <a:solidFill>
                <a:srgbClr val="FFC000"/>
              </a:solidFill>
              <a:ln w="12700" cap="flat" cmpd="sng" algn="ctr">
                <a:solidFill>
                  <a:srgbClr val="ED7D31">
                    <a:lumMod val="40000"/>
                    <a:lumOff val="60000"/>
                  </a:srgbClr>
                </a:solidFill>
                <a:prstDash val="solid"/>
                <a:miter lim="800000"/>
              </a:ln>
              <a:effectLst/>
            </p:spPr>
            <p:txBody>
              <a:bodyPr rtlCol="0" anchor="ctr"/>
              <a:lstStyle/>
              <a:p>
                <a:pPr algn="ctr"/>
                <a:r>
                  <a:rPr lang="en-US"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Solid Wastes</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1" name="Arrow: Right 20">
                <a:extLst>
                  <a:ext uri="{FF2B5EF4-FFF2-40B4-BE49-F238E27FC236}">
                    <a16:creationId xmlns:a16="http://schemas.microsoft.com/office/drawing/2014/main" id="{DF5EF35A-1BC1-4AAC-B070-E937AF5863A9}"/>
                  </a:ext>
                </a:extLst>
              </p:cNvPr>
              <p:cNvSpPr/>
              <p:nvPr/>
            </p:nvSpPr>
            <p:spPr>
              <a:xfrm>
                <a:off x="4688841" y="708025"/>
                <a:ext cx="2088000" cy="603250"/>
              </a:xfrm>
              <a:prstGeom prst="rightArrow">
                <a:avLst/>
              </a:prstGeom>
              <a:solidFill>
                <a:srgbClr val="FFC000"/>
              </a:solidFill>
              <a:ln w="12700" cap="flat" cmpd="sng" algn="ctr">
                <a:solidFill>
                  <a:srgbClr val="ED7D31">
                    <a:lumMod val="40000"/>
                    <a:lumOff val="60000"/>
                  </a:srgbClr>
                </a:solidFill>
                <a:prstDash val="solid"/>
                <a:miter lim="800000"/>
              </a:ln>
              <a:effectLst/>
            </p:spPr>
            <p:txBody>
              <a:bodyPr rtlCol="0" anchor="ctr"/>
              <a:lstStyle/>
              <a:p>
                <a:pPr algn="ctr">
                  <a:spcBef>
                    <a:spcPts val="300"/>
                  </a:spcBef>
                  <a:spcAft>
                    <a:spcPts val="300"/>
                  </a:spcAft>
                </a:pPr>
                <a:r>
                  <a:rPr lang="en-US"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Noise, Odor, Radiation</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Arrow: Right 21">
                <a:extLst>
                  <a:ext uri="{FF2B5EF4-FFF2-40B4-BE49-F238E27FC236}">
                    <a16:creationId xmlns:a16="http://schemas.microsoft.com/office/drawing/2014/main" id="{6FF95508-FF99-4AB4-9696-26C72B2B7951}"/>
                  </a:ext>
                </a:extLst>
              </p:cNvPr>
              <p:cNvSpPr/>
              <p:nvPr/>
            </p:nvSpPr>
            <p:spPr>
              <a:xfrm>
                <a:off x="4688841" y="1422400"/>
                <a:ext cx="2088000" cy="603250"/>
              </a:xfrm>
              <a:prstGeom prst="rightArrow">
                <a:avLst/>
              </a:prstGeom>
              <a:solidFill>
                <a:srgbClr val="FFC000"/>
              </a:solidFill>
              <a:ln w="12700" cap="flat" cmpd="sng" algn="ctr">
                <a:solidFill>
                  <a:srgbClr val="ED7D31">
                    <a:lumMod val="40000"/>
                    <a:lumOff val="60000"/>
                  </a:srgbClr>
                </a:solidFill>
                <a:prstDash val="solid"/>
                <a:miter lim="800000"/>
              </a:ln>
              <a:effectLst/>
            </p:spPr>
            <p:txBody>
              <a:bodyPr rtlCol="0" anchor="ctr"/>
              <a:lstStyle/>
              <a:p>
                <a:pPr algn="ctr"/>
                <a:r>
                  <a:rPr lang="en-US"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Emissions</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3" name="Arrow: Right 22">
                <a:extLst>
                  <a:ext uri="{FF2B5EF4-FFF2-40B4-BE49-F238E27FC236}">
                    <a16:creationId xmlns:a16="http://schemas.microsoft.com/office/drawing/2014/main" id="{8744328D-8AA6-4596-97B7-BEACFA519AB0}"/>
                  </a:ext>
                </a:extLst>
              </p:cNvPr>
              <p:cNvSpPr/>
              <p:nvPr/>
            </p:nvSpPr>
            <p:spPr>
              <a:xfrm>
                <a:off x="4688840" y="2133600"/>
                <a:ext cx="2088000" cy="603250"/>
              </a:xfrm>
              <a:prstGeom prst="rightArrow">
                <a:avLst/>
              </a:prstGeom>
              <a:solidFill>
                <a:srgbClr val="FFC000"/>
              </a:solidFill>
              <a:ln w="12700" cap="flat" cmpd="sng" algn="ctr">
                <a:solidFill>
                  <a:srgbClr val="ED7D31">
                    <a:lumMod val="40000"/>
                    <a:lumOff val="60000"/>
                  </a:srgbClr>
                </a:solidFill>
                <a:prstDash val="solid"/>
                <a:miter lim="800000"/>
              </a:ln>
              <a:effectLst/>
            </p:spPr>
            <p:txBody>
              <a:bodyPr rtlCol="0" anchor="ctr"/>
              <a:lstStyle/>
              <a:p>
                <a:pPr algn="ctr"/>
                <a:r>
                  <a:rPr lang="en-US"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Wastewater</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4" name="Arrow: Right 23">
                <a:extLst>
                  <a:ext uri="{FF2B5EF4-FFF2-40B4-BE49-F238E27FC236}">
                    <a16:creationId xmlns:a16="http://schemas.microsoft.com/office/drawing/2014/main" id="{1811ED17-D7EF-40F4-9BAB-3E2719F9B60C}"/>
                  </a:ext>
                </a:extLst>
              </p:cNvPr>
              <p:cNvSpPr/>
              <p:nvPr/>
            </p:nvSpPr>
            <p:spPr>
              <a:xfrm>
                <a:off x="4680161" y="2847975"/>
                <a:ext cx="2088000" cy="603250"/>
              </a:xfrm>
              <a:prstGeom prst="rightArrow">
                <a:avLst/>
              </a:prstGeom>
              <a:solidFill>
                <a:srgbClr val="FFC000"/>
              </a:solidFill>
              <a:ln w="12700" cap="flat" cmpd="sng" algn="ctr">
                <a:solidFill>
                  <a:srgbClr val="ED7D31">
                    <a:lumMod val="40000"/>
                    <a:lumOff val="60000"/>
                  </a:srgbClr>
                </a:solidFill>
                <a:prstDash val="solid"/>
                <a:miter lim="800000"/>
              </a:ln>
              <a:effectLst/>
            </p:spPr>
            <p:txBody>
              <a:bodyPr rtlCol="0" anchor="ctr"/>
              <a:lstStyle/>
              <a:p>
                <a:pPr algn="ctr"/>
                <a:r>
                  <a:rPr lang="en-US"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Contaminants</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6" name="Arrow: Right 25">
                <a:extLst>
                  <a:ext uri="{FF2B5EF4-FFF2-40B4-BE49-F238E27FC236}">
                    <a16:creationId xmlns:a16="http://schemas.microsoft.com/office/drawing/2014/main" id="{05590A00-272F-4CC9-815D-E89C17FD8F3C}"/>
                  </a:ext>
                </a:extLst>
              </p:cNvPr>
              <p:cNvSpPr/>
              <p:nvPr/>
            </p:nvSpPr>
            <p:spPr>
              <a:xfrm>
                <a:off x="4680160" y="3556000"/>
                <a:ext cx="2088000" cy="603250"/>
              </a:xfrm>
              <a:prstGeom prst="rightArrow">
                <a:avLst/>
              </a:prstGeom>
              <a:solidFill>
                <a:srgbClr val="FFC000"/>
              </a:solidFill>
              <a:ln w="12700" cap="flat" cmpd="sng" algn="ctr">
                <a:solidFill>
                  <a:srgbClr val="ED7D31">
                    <a:lumMod val="40000"/>
                    <a:lumOff val="60000"/>
                  </a:srgbClr>
                </a:solidFill>
                <a:prstDash val="solid"/>
                <a:miter lim="800000"/>
              </a:ln>
              <a:effectLst/>
            </p:spPr>
            <p:txBody>
              <a:bodyPr rtlCol="0" anchor="ctr"/>
              <a:lstStyle/>
              <a:p>
                <a:pPr algn="ctr"/>
                <a:r>
                  <a:rPr lang="en-US"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Increase Landfill</a:t>
                </a:r>
                <a:endParaRPr lang="en-AU"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sp>
          <p:nvSpPr>
            <p:cNvPr id="13" name="Flowchart: Alternate Process 12">
              <a:extLst>
                <a:ext uri="{FF2B5EF4-FFF2-40B4-BE49-F238E27FC236}">
                  <a16:creationId xmlns:a16="http://schemas.microsoft.com/office/drawing/2014/main" id="{86817B9B-FF5D-4935-B3E0-9F0BBC4A9B60}"/>
                </a:ext>
              </a:extLst>
            </p:cNvPr>
            <p:cNvSpPr/>
            <p:nvPr/>
          </p:nvSpPr>
          <p:spPr>
            <a:xfrm>
              <a:off x="2242880" y="68580"/>
              <a:ext cx="2291080" cy="4130040"/>
            </a:xfrm>
            <a:prstGeom prst="flowChartAlternateProcess">
              <a:avLst/>
            </a:prstGeom>
            <a:solidFill>
              <a:srgbClr val="EFF5FB"/>
            </a:solidFill>
            <a:ln w="12700" cap="flat" cmpd="sng" algn="ctr">
              <a:solidFill>
                <a:srgbClr val="5B9BD5">
                  <a:lumMod val="75000"/>
                </a:srgbClr>
              </a:solidFill>
              <a:prstDash val="solid"/>
              <a:miter lim="800000"/>
            </a:ln>
            <a:effectLst/>
          </p:spPr>
          <p:txBody>
            <a:bodyPr rtlCol="0" anchor="ctr"/>
            <a:lstStyle/>
            <a:p>
              <a:pPr algn="ctr">
                <a:spcBef>
                  <a:spcPts val="300"/>
                </a:spcBef>
                <a:spcAft>
                  <a:spcPts val="300"/>
                </a:spcAft>
              </a:pPr>
              <a:r>
                <a:rPr lang="en-AU" sz="3200" b="1" kern="1200" dirty="0">
                  <a:solidFill>
                    <a:srgbClr val="000000"/>
                  </a:solidFill>
                  <a:effectLst/>
                  <a:latin typeface="Century Gothic" panose="020B0502020202020204" pitchFamily="34" charset="0"/>
                  <a:ea typeface="Times New Roman" panose="02020603050405020304" pitchFamily="18" charset="0"/>
                  <a:cs typeface="Cordia New" panose="020B0304020202020204" pitchFamily="34" charset="-34"/>
                </a:rPr>
                <a:t>BUSINESS ACTIVITIES</a:t>
              </a:r>
            </a:p>
          </p:txBody>
        </p:sp>
      </p:grpSp>
    </p:spTree>
    <p:extLst>
      <p:ext uri="{BB962C8B-B14F-4D97-AF65-F5344CB8AC3E}">
        <p14:creationId xmlns:p14="http://schemas.microsoft.com/office/powerpoint/2010/main" val="385869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A025E6-64CA-4862-9FB1-9FBE9853D771}"/>
              </a:ext>
            </a:extLst>
          </p:cNvPr>
          <p:cNvGrpSpPr/>
          <p:nvPr/>
        </p:nvGrpSpPr>
        <p:grpSpPr>
          <a:xfrm>
            <a:off x="0" y="-72189"/>
            <a:ext cx="12192000" cy="6930189"/>
            <a:chOff x="93133" y="63499"/>
            <a:chExt cx="12005733" cy="6731000"/>
          </a:xfrm>
        </p:grpSpPr>
        <p:pic>
          <p:nvPicPr>
            <p:cNvPr id="7" name="Picture 6" descr="Shape, rectangle&#10;&#10;Description automatically generated">
              <a:extLst>
                <a:ext uri="{FF2B5EF4-FFF2-40B4-BE49-F238E27FC236}">
                  <a16:creationId xmlns:a16="http://schemas.microsoft.com/office/drawing/2014/main" id="{21C04880-2027-4E21-B5AB-688961F80F91}"/>
                </a:ext>
              </a:extLst>
            </p:cNvPr>
            <p:cNvPicPr>
              <a:picLocks noChangeAspect="1"/>
            </p:cNvPicPr>
            <p:nvPr/>
          </p:nvPicPr>
          <p:blipFill>
            <a:blip r:embed="rId2"/>
            <a:stretch>
              <a:fillRect/>
            </a:stretch>
          </p:blipFill>
          <p:spPr>
            <a:xfrm>
              <a:off x="93133" y="63499"/>
              <a:ext cx="12005733" cy="6731000"/>
            </a:xfrm>
            <a:prstGeom prst="rect">
              <a:avLst/>
            </a:prstGeom>
          </p:spPr>
        </p:pic>
        <p:sp>
          <p:nvSpPr>
            <p:cNvPr id="25" name="Rectangle 24">
              <a:extLst>
                <a:ext uri="{FF2B5EF4-FFF2-40B4-BE49-F238E27FC236}">
                  <a16:creationId xmlns:a16="http://schemas.microsoft.com/office/drawing/2014/main" id="{28D9D6A7-AC0B-4BA9-8032-FAF6BDAFFB0D}"/>
                </a:ext>
              </a:extLst>
            </p:cNvPr>
            <p:cNvSpPr/>
            <p:nvPr/>
          </p:nvSpPr>
          <p:spPr>
            <a:xfrm>
              <a:off x="134992" y="635684"/>
              <a:ext cx="420144" cy="55866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dirty="0">
                  <a:latin typeface="Century Gothic" panose="020B0502020202020204" pitchFamily="34" charset="0"/>
                </a:rPr>
                <a:t>ISO 14001 Environmental</a:t>
              </a:r>
              <a:r>
                <a:rPr lang="en-US" b="1" dirty="0">
                  <a:latin typeface="Century Gothic" panose="020B0502020202020204" pitchFamily="34" charset="0"/>
                </a:rPr>
                <a:t> Management System</a:t>
              </a:r>
              <a:endParaRPr lang="en-AU" b="1" dirty="0">
                <a:latin typeface="Century Gothic" panose="020B0502020202020204" pitchFamily="34" charset="0"/>
              </a:endParaRPr>
            </a:p>
          </p:txBody>
        </p:sp>
      </p:grpSp>
      <p:sp>
        <p:nvSpPr>
          <p:cNvPr id="30" name="TextBox 29">
            <a:extLst>
              <a:ext uri="{FF2B5EF4-FFF2-40B4-BE49-F238E27FC236}">
                <a16:creationId xmlns:a16="http://schemas.microsoft.com/office/drawing/2014/main" id="{E7BD2867-F64D-4D50-9719-FBB0682F40E8}"/>
              </a:ext>
            </a:extLst>
          </p:cNvPr>
          <p:cNvSpPr txBox="1"/>
          <p:nvPr/>
        </p:nvSpPr>
        <p:spPr>
          <a:xfrm>
            <a:off x="689179" y="535488"/>
            <a:ext cx="11363989" cy="769441"/>
          </a:xfrm>
          <a:prstGeom prst="rect">
            <a:avLst/>
          </a:prstGeom>
          <a:noFill/>
        </p:spPr>
        <p:txBody>
          <a:bodyPr wrap="square" rtlCol="0">
            <a:spAutoFit/>
          </a:bodyPr>
          <a:lstStyle/>
          <a:p>
            <a:pPr algn="ctr"/>
            <a:r>
              <a:rPr lang="en-AU" sz="4400" b="1" u="sng" dirty="0">
                <a:solidFill>
                  <a:schemeClr val="accent3">
                    <a:lumMod val="75000"/>
                  </a:schemeClr>
                </a:solidFill>
                <a:latin typeface="Century Gothic" panose="020B0502020202020204" pitchFamily="34" charset="0"/>
              </a:rPr>
              <a:t>LEADERSHIP</a:t>
            </a:r>
          </a:p>
        </p:txBody>
      </p:sp>
      <p:sp>
        <p:nvSpPr>
          <p:cNvPr id="9" name="TextBox 8">
            <a:extLst>
              <a:ext uri="{FF2B5EF4-FFF2-40B4-BE49-F238E27FC236}">
                <a16:creationId xmlns:a16="http://schemas.microsoft.com/office/drawing/2014/main" id="{E0C88AD1-5035-44BD-8434-2CBD4B554FFC}"/>
              </a:ext>
            </a:extLst>
          </p:cNvPr>
          <p:cNvSpPr txBox="1"/>
          <p:nvPr/>
        </p:nvSpPr>
        <p:spPr>
          <a:xfrm>
            <a:off x="511677" y="1204720"/>
            <a:ext cx="11541491" cy="5155257"/>
          </a:xfrm>
          <a:prstGeom prst="rect">
            <a:avLst/>
          </a:prstGeom>
          <a:noFill/>
        </p:spPr>
        <p:txBody>
          <a:bodyPr wrap="square">
            <a:spAutoFit/>
          </a:bodyPr>
          <a:lstStyle/>
          <a:p>
            <a:pPr algn="just">
              <a:spcBef>
                <a:spcPts val="300"/>
              </a:spcBef>
              <a:spcAft>
                <a:spcPts val="300"/>
              </a:spcAft>
            </a:pPr>
            <a:r>
              <a:rPr lang="en-US" sz="3500" b="1" dirty="0">
                <a:effectLst/>
                <a:latin typeface="Century Gothic" panose="020B0502020202020204" pitchFamily="34" charset="0"/>
                <a:ea typeface="Calibri" panose="020F0502020204030204" pitchFamily="34" charset="0"/>
                <a:cs typeface="Cordia New" panose="020B0304020202020204" pitchFamily="34" charset="-34"/>
              </a:rPr>
              <a:t>Leadership and worker participation are critical for the success of an ISO 14001 Environmental Management System and the successful achievement of the intended environmental outcomes.</a:t>
            </a:r>
          </a:p>
          <a:p>
            <a:pPr algn="just">
              <a:spcBef>
                <a:spcPts val="300"/>
              </a:spcBef>
              <a:spcAft>
                <a:spcPts val="300"/>
              </a:spcAft>
            </a:pPr>
            <a:r>
              <a:rPr lang="en-US" sz="3500" b="1" dirty="0">
                <a:effectLst/>
                <a:latin typeface="Century Gothic" panose="020B0502020202020204" pitchFamily="34" charset="0"/>
                <a:ea typeface="Calibri" panose="020F0502020204030204" pitchFamily="34" charset="0"/>
                <a:cs typeface="Cordia New" panose="020B0304020202020204" pitchFamily="34" charset="-34"/>
              </a:rPr>
              <a:t>Good leadership and worker involvement are essential for establishing the processes that are central to achieving our environmental policy goals, targets and objectives.</a:t>
            </a:r>
          </a:p>
        </p:txBody>
      </p:sp>
    </p:spTree>
    <p:extLst>
      <p:ext uri="{BB962C8B-B14F-4D97-AF65-F5344CB8AC3E}">
        <p14:creationId xmlns:p14="http://schemas.microsoft.com/office/powerpoint/2010/main" val="3224673483"/>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TotalTime>
  <Words>1615</Words>
  <Application>Microsoft Office PowerPoint</Application>
  <PresentationFormat>Widescreen</PresentationFormat>
  <Paragraphs>219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Century Gothic</vt:lpstr>
      <vt:lpstr>Symbol</vt:lpstr>
      <vt:lpstr>Office Theme</vt:lpstr>
      <vt:lpstr>ISO 14001 Overview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All Rights Reserved</Manager>
  <Company>My Safety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Safety Works</dc:creator>
  <cp:lastModifiedBy>My Safety Works</cp:lastModifiedBy>
  <cp:revision>1</cp:revision>
  <dcterms:created xsi:type="dcterms:W3CDTF">2021-08-08T06:27:13Z</dcterms:created>
  <dcterms:modified xsi:type="dcterms:W3CDTF">2021-08-14T04:55:33Z</dcterms:modified>
  <cp:version>1</cp:version>
</cp:coreProperties>
</file>